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sldIdLst>
    <p:sldId id="256" r:id="rId3"/>
    <p:sldId id="279" r:id="rId4"/>
    <p:sldId id="280" r:id="rId5"/>
    <p:sldId id="281" r:id="rId6"/>
    <p:sldId id="282" r:id="rId7"/>
    <p:sldId id="285" r:id="rId8"/>
    <p:sldId id="302" r:id="rId9"/>
    <p:sldId id="286" r:id="rId10"/>
    <p:sldId id="292" r:id="rId11"/>
    <p:sldId id="291" r:id="rId12"/>
    <p:sldId id="289" r:id="rId13"/>
    <p:sldId id="287" r:id="rId14"/>
    <p:sldId id="288" r:id="rId15"/>
    <p:sldId id="296" r:id="rId16"/>
    <p:sldId id="297" r:id="rId17"/>
    <p:sldId id="298" r:id="rId18"/>
    <p:sldId id="300" r:id="rId19"/>
    <p:sldId id="301" r:id="rId20"/>
    <p:sldId id="295" r:id="rId21"/>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D"/>
    <a:srgbClr val="9F17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20"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Text Box 3"/>
          <p:cNvSpPr txBox="1">
            <a:spLocks noGrp="1" noChangeArrowheads="1"/>
          </p:cNvSpPr>
          <p:nvPr>
            <p:ph type="sldNum" sz="quarter" idx="10"/>
          </p:nvPr>
        </p:nvSpPr>
        <p:spPr/>
        <p:txBody>
          <a:bodyPr/>
          <a:lstStyle>
            <a:lvl1pPr>
              <a:defRPr/>
            </a:lvl1pPr>
          </a:lstStyle>
          <a:p>
            <a:pPr>
              <a:defRPr/>
            </a:pPr>
            <a:fld id="{E2161D33-F476-314C-85C2-7B5EF87C83DA}" type="slidenum">
              <a:rPr lang="en-US"/>
              <a:pPr>
                <a:defRPr/>
              </a:pPr>
              <a:t>‹#›</a:t>
            </a:fld>
            <a:endParaRPr lang="en-US"/>
          </a:p>
        </p:txBody>
      </p:sp>
    </p:spTree>
    <p:extLst>
      <p:ext uri="{BB962C8B-B14F-4D97-AF65-F5344CB8AC3E}">
        <p14:creationId xmlns:p14="http://schemas.microsoft.com/office/powerpoint/2010/main" val="378745778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p:txBody>
          <a:bodyPr/>
          <a:lstStyle>
            <a:lvl1pPr>
              <a:defRPr/>
            </a:lvl1pPr>
          </a:lstStyle>
          <a:p>
            <a:pPr>
              <a:defRPr/>
            </a:pPr>
            <a:fld id="{B4474687-C958-FA44-9613-B606309D9975}" type="slidenum">
              <a:rPr lang="en-US"/>
              <a:pPr>
                <a:defRPr/>
              </a:pPr>
              <a:t>‹#›</a:t>
            </a:fld>
            <a:endParaRPr lang="en-US"/>
          </a:p>
        </p:txBody>
      </p:sp>
    </p:spTree>
    <p:extLst>
      <p:ext uri="{BB962C8B-B14F-4D97-AF65-F5344CB8AC3E}">
        <p14:creationId xmlns:p14="http://schemas.microsoft.com/office/powerpoint/2010/main" val="81804453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30425"/>
            <a:ext cx="1943100" cy="350837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2130425"/>
            <a:ext cx="5676900" cy="35083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p:txBody>
          <a:bodyPr/>
          <a:lstStyle>
            <a:lvl1pPr>
              <a:defRPr/>
            </a:lvl1pPr>
          </a:lstStyle>
          <a:p>
            <a:pPr>
              <a:defRPr/>
            </a:pPr>
            <a:fld id="{08EC2824-3599-5249-BF9B-285D3BD538B4}" type="slidenum">
              <a:rPr lang="en-US"/>
              <a:pPr>
                <a:defRPr/>
              </a:pPr>
              <a:t>‹#›</a:t>
            </a:fld>
            <a:endParaRPr lang="en-US"/>
          </a:p>
        </p:txBody>
      </p:sp>
    </p:spTree>
    <p:extLst>
      <p:ext uri="{BB962C8B-B14F-4D97-AF65-F5344CB8AC3E}">
        <p14:creationId xmlns:p14="http://schemas.microsoft.com/office/powerpoint/2010/main" val="32612513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1AE67BB-D7F2-2948-9F39-EF34D899CEE0}" type="slidenum">
              <a:rPr lang="en-US"/>
              <a:pPr>
                <a:defRPr/>
              </a:pPr>
              <a:t>‹#›</a:t>
            </a:fld>
            <a:endParaRPr lang="en-US"/>
          </a:p>
        </p:txBody>
      </p:sp>
    </p:spTree>
    <p:extLst>
      <p:ext uri="{BB962C8B-B14F-4D97-AF65-F5344CB8AC3E}">
        <p14:creationId xmlns:p14="http://schemas.microsoft.com/office/powerpoint/2010/main" val="101010285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992F9D2-9D32-7142-9792-FB4917F52971}" type="slidenum">
              <a:rPr lang="en-US"/>
              <a:pPr>
                <a:defRPr/>
              </a:pPr>
              <a:t>‹#›</a:t>
            </a:fld>
            <a:endParaRPr lang="en-US"/>
          </a:p>
        </p:txBody>
      </p:sp>
    </p:spTree>
    <p:extLst>
      <p:ext uri="{BB962C8B-B14F-4D97-AF65-F5344CB8AC3E}">
        <p14:creationId xmlns:p14="http://schemas.microsoft.com/office/powerpoint/2010/main" val="1609205534"/>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695704A1-DEAE-C843-9539-293259257419}" type="slidenum">
              <a:rPr lang="en-US"/>
              <a:pPr>
                <a:defRPr/>
              </a:pPr>
              <a:t>‹#›</a:t>
            </a:fld>
            <a:endParaRPr lang="en-US"/>
          </a:p>
        </p:txBody>
      </p:sp>
    </p:spTree>
    <p:extLst>
      <p:ext uri="{BB962C8B-B14F-4D97-AF65-F5344CB8AC3E}">
        <p14:creationId xmlns:p14="http://schemas.microsoft.com/office/powerpoint/2010/main" val="63901117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D229F418-5AC7-804B-88CC-1A8BF81F7FA6}" type="slidenum">
              <a:rPr lang="en-US"/>
              <a:pPr>
                <a:defRPr/>
              </a:pPr>
              <a:t>‹#›</a:t>
            </a:fld>
            <a:endParaRPr lang="en-US"/>
          </a:p>
        </p:txBody>
      </p:sp>
    </p:spTree>
    <p:extLst>
      <p:ext uri="{BB962C8B-B14F-4D97-AF65-F5344CB8AC3E}">
        <p14:creationId xmlns:p14="http://schemas.microsoft.com/office/powerpoint/2010/main" val="78796629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EB49ED32-7F01-3E4E-9B66-4D5943772DA7}" type="slidenum">
              <a:rPr lang="en-US"/>
              <a:pPr>
                <a:defRPr/>
              </a:pPr>
              <a:t>‹#›</a:t>
            </a:fld>
            <a:endParaRPr lang="en-US"/>
          </a:p>
        </p:txBody>
      </p:sp>
    </p:spTree>
    <p:extLst>
      <p:ext uri="{BB962C8B-B14F-4D97-AF65-F5344CB8AC3E}">
        <p14:creationId xmlns:p14="http://schemas.microsoft.com/office/powerpoint/2010/main" val="336963654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2ADE7B40-EB99-7A49-AF57-38E9B9F06994}" type="slidenum">
              <a:rPr lang="en-US"/>
              <a:pPr>
                <a:defRPr/>
              </a:pPr>
              <a:t>‹#›</a:t>
            </a:fld>
            <a:endParaRPr lang="en-US"/>
          </a:p>
        </p:txBody>
      </p:sp>
    </p:spTree>
    <p:extLst>
      <p:ext uri="{BB962C8B-B14F-4D97-AF65-F5344CB8AC3E}">
        <p14:creationId xmlns:p14="http://schemas.microsoft.com/office/powerpoint/2010/main" val="2308339889"/>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61D804E4-8377-094B-BF82-781C48F2EA6A}" type="slidenum">
              <a:rPr lang="en-US"/>
              <a:pPr>
                <a:defRPr/>
              </a:pPr>
              <a:t>‹#›</a:t>
            </a:fld>
            <a:endParaRPr lang="en-US"/>
          </a:p>
        </p:txBody>
      </p:sp>
    </p:spTree>
    <p:extLst>
      <p:ext uri="{BB962C8B-B14F-4D97-AF65-F5344CB8AC3E}">
        <p14:creationId xmlns:p14="http://schemas.microsoft.com/office/powerpoint/2010/main" val="336846425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9B2E988-F8FC-384F-8643-F3B016DA2585}" type="slidenum">
              <a:rPr lang="en-US"/>
              <a:pPr>
                <a:defRPr/>
              </a:pPr>
              <a:t>‹#›</a:t>
            </a:fld>
            <a:endParaRPr lang="en-US"/>
          </a:p>
        </p:txBody>
      </p:sp>
    </p:spTree>
    <p:extLst>
      <p:ext uri="{BB962C8B-B14F-4D97-AF65-F5344CB8AC3E}">
        <p14:creationId xmlns:p14="http://schemas.microsoft.com/office/powerpoint/2010/main" val="24944748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p:txBody>
          <a:bodyPr/>
          <a:lstStyle>
            <a:lvl1pPr>
              <a:defRPr/>
            </a:lvl1pPr>
          </a:lstStyle>
          <a:p>
            <a:pPr>
              <a:defRPr/>
            </a:pPr>
            <a:fld id="{AB64FEDF-63C1-F846-A6F7-3AA5F611A9E1}" type="slidenum">
              <a:rPr lang="en-US"/>
              <a:pPr>
                <a:defRPr/>
              </a:pPr>
              <a:t>‹#›</a:t>
            </a:fld>
            <a:endParaRPr lang="en-US"/>
          </a:p>
        </p:txBody>
      </p:sp>
    </p:spTree>
    <p:extLst>
      <p:ext uri="{BB962C8B-B14F-4D97-AF65-F5344CB8AC3E}">
        <p14:creationId xmlns:p14="http://schemas.microsoft.com/office/powerpoint/2010/main" val="166545860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C4E3033-5E7D-7849-9A0F-8F3A4018F8B8}" type="slidenum">
              <a:rPr lang="en-US"/>
              <a:pPr>
                <a:defRPr/>
              </a:pPr>
              <a:t>‹#›</a:t>
            </a:fld>
            <a:endParaRPr lang="en-US"/>
          </a:p>
        </p:txBody>
      </p:sp>
    </p:spTree>
    <p:extLst>
      <p:ext uri="{BB962C8B-B14F-4D97-AF65-F5344CB8AC3E}">
        <p14:creationId xmlns:p14="http://schemas.microsoft.com/office/powerpoint/2010/main" val="187509302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749BF50-8AB6-2B4F-9CF6-44C5652CE0BA}" type="slidenum">
              <a:rPr lang="en-US"/>
              <a:pPr>
                <a:defRPr/>
              </a:pPr>
              <a:t>‹#›</a:t>
            </a:fld>
            <a:endParaRPr lang="en-US"/>
          </a:p>
        </p:txBody>
      </p:sp>
    </p:spTree>
    <p:extLst>
      <p:ext uri="{BB962C8B-B14F-4D97-AF65-F5344CB8AC3E}">
        <p14:creationId xmlns:p14="http://schemas.microsoft.com/office/powerpoint/2010/main" val="305944953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5552B64-65A1-AF4A-B957-8C96114AE26F}" type="slidenum">
              <a:rPr lang="en-US"/>
              <a:pPr>
                <a:defRPr/>
              </a:pPr>
              <a:t>‹#›</a:t>
            </a:fld>
            <a:endParaRPr lang="en-US"/>
          </a:p>
        </p:txBody>
      </p:sp>
    </p:spTree>
    <p:extLst>
      <p:ext uri="{BB962C8B-B14F-4D97-AF65-F5344CB8AC3E}">
        <p14:creationId xmlns:p14="http://schemas.microsoft.com/office/powerpoint/2010/main" val="71314512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3"/>
          <p:cNvSpPr txBox="1">
            <a:spLocks noGrp="1" noChangeArrowheads="1"/>
          </p:cNvSpPr>
          <p:nvPr>
            <p:ph type="sldNum" sz="quarter" idx="10"/>
          </p:nvPr>
        </p:nvSpPr>
        <p:spPr/>
        <p:txBody>
          <a:bodyPr/>
          <a:lstStyle>
            <a:lvl1pPr>
              <a:defRPr/>
            </a:lvl1pPr>
          </a:lstStyle>
          <a:p>
            <a:pPr>
              <a:defRPr/>
            </a:pPr>
            <a:fld id="{D572B612-0829-C44F-AE72-B90F333530CE}" type="slidenum">
              <a:rPr lang="en-US"/>
              <a:pPr>
                <a:defRPr/>
              </a:pPr>
              <a:t>‹#›</a:t>
            </a:fld>
            <a:endParaRPr lang="en-US"/>
          </a:p>
        </p:txBody>
      </p:sp>
    </p:spTree>
    <p:extLst>
      <p:ext uri="{BB962C8B-B14F-4D97-AF65-F5344CB8AC3E}">
        <p14:creationId xmlns:p14="http://schemas.microsoft.com/office/powerpoint/2010/main" val="405233388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3716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3886200"/>
            <a:ext cx="31242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Box 3"/>
          <p:cNvSpPr txBox="1">
            <a:spLocks noGrp="1" noChangeArrowheads="1"/>
          </p:cNvSpPr>
          <p:nvPr>
            <p:ph type="sldNum" sz="quarter" idx="10"/>
          </p:nvPr>
        </p:nvSpPr>
        <p:spPr/>
        <p:txBody>
          <a:bodyPr/>
          <a:lstStyle>
            <a:lvl1pPr>
              <a:defRPr/>
            </a:lvl1pPr>
          </a:lstStyle>
          <a:p>
            <a:pPr>
              <a:defRPr/>
            </a:pPr>
            <a:fld id="{B845EDA6-6CBE-9F43-834F-7BD9928AA412}" type="slidenum">
              <a:rPr lang="en-US"/>
              <a:pPr>
                <a:defRPr/>
              </a:pPr>
              <a:t>‹#›</a:t>
            </a:fld>
            <a:endParaRPr lang="en-US"/>
          </a:p>
        </p:txBody>
      </p:sp>
    </p:spTree>
    <p:extLst>
      <p:ext uri="{BB962C8B-B14F-4D97-AF65-F5344CB8AC3E}">
        <p14:creationId xmlns:p14="http://schemas.microsoft.com/office/powerpoint/2010/main" val="156766618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ext Box 3"/>
          <p:cNvSpPr txBox="1">
            <a:spLocks noGrp="1" noChangeArrowheads="1"/>
          </p:cNvSpPr>
          <p:nvPr>
            <p:ph type="sldNum" sz="quarter" idx="10"/>
          </p:nvPr>
        </p:nvSpPr>
        <p:spPr/>
        <p:txBody>
          <a:bodyPr/>
          <a:lstStyle>
            <a:lvl1pPr>
              <a:defRPr/>
            </a:lvl1pPr>
          </a:lstStyle>
          <a:p>
            <a:pPr>
              <a:defRPr/>
            </a:pPr>
            <a:fld id="{E2A844E3-5E52-614F-8055-DD81D1E59E5F}" type="slidenum">
              <a:rPr lang="en-US"/>
              <a:pPr>
                <a:defRPr/>
              </a:pPr>
              <a:t>‹#›</a:t>
            </a:fld>
            <a:endParaRPr lang="en-US"/>
          </a:p>
        </p:txBody>
      </p:sp>
    </p:spTree>
    <p:extLst>
      <p:ext uri="{BB962C8B-B14F-4D97-AF65-F5344CB8AC3E}">
        <p14:creationId xmlns:p14="http://schemas.microsoft.com/office/powerpoint/2010/main" val="48220965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Box 3"/>
          <p:cNvSpPr txBox="1">
            <a:spLocks noGrp="1" noChangeArrowheads="1"/>
          </p:cNvSpPr>
          <p:nvPr>
            <p:ph type="sldNum" sz="quarter" idx="10"/>
          </p:nvPr>
        </p:nvSpPr>
        <p:spPr/>
        <p:txBody>
          <a:bodyPr/>
          <a:lstStyle>
            <a:lvl1pPr>
              <a:defRPr/>
            </a:lvl1pPr>
          </a:lstStyle>
          <a:p>
            <a:pPr>
              <a:defRPr/>
            </a:pPr>
            <a:fld id="{B62FF992-0157-4744-8C4B-35D173CE3832}" type="slidenum">
              <a:rPr lang="en-US"/>
              <a:pPr>
                <a:defRPr/>
              </a:pPr>
              <a:t>‹#›</a:t>
            </a:fld>
            <a:endParaRPr lang="en-US"/>
          </a:p>
        </p:txBody>
      </p:sp>
    </p:spTree>
    <p:extLst>
      <p:ext uri="{BB962C8B-B14F-4D97-AF65-F5344CB8AC3E}">
        <p14:creationId xmlns:p14="http://schemas.microsoft.com/office/powerpoint/2010/main" val="115456209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p:txBody>
          <a:bodyPr/>
          <a:lstStyle>
            <a:lvl1pPr>
              <a:defRPr/>
            </a:lvl1pPr>
          </a:lstStyle>
          <a:p>
            <a:pPr>
              <a:defRPr/>
            </a:pPr>
            <a:fld id="{9319263B-F023-2648-B9B6-26481DFC567A}" type="slidenum">
              <a:rPr lang="en-US"/>
              <a:pPr>
                <a:defRPr/>
              </a:pPr>
              <a:t>‹#›</a:t>
            </a:fld>
            <a:endParaRPr lang="en-US"/>
          </a:p>
        </p:txBody>
      </p:sp>
    </p:spTree>
    <p:extLst>
      <p:ext uri="{BB962C8B-B14F-4D97-AF65-F5344CB8AC3E}">
        <p14:creationId xmlns:p14="http://schemas.microsoft.com/office/powerpoint/2010/main" val="99776973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p:txBody>
          <a:bodyPr/>
          <a:lstStyle>
            <a:lvl1pPr>
              <a:defRPr/>
            </a:lvl1pPr>
          </a:lstStyle>
          <a:p>
            <a:pPr>
              <a:defRPr/>
            </a:pPr>
            <a:fld id="{60CE469A-5120-B84F-8B49-45DD9D077355}" type="slidenum">
              <a:rPr lang="en-US"/>
              <a:pPr>
                <a:defRPr/>
              </a:pPr>
              <a:t>‹#›</a:t>
            </a:fld>
            <a:endParaRPr lang="en-US"/>
          </a:p>
        </p:txBody>
      </p:sp>
    </p:spTree>
    <p:extLst>
      <p:ext uri="{BB962C8B-B14F-4D97-AF65-F5344CB8AC3E}">
        <p14:creationId xmlns:p14="http://schemas.microsoft.com/office/powerpoint/2010/main" val="241455751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Grande"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3"/>
          <p:cNvSpPr txBox="1">
            <a:spLocks noGrp="1" noChangeArrowheads="1"/>
          </p:cNvSpPr>
          <p:nvPr>
            <p:ph type="sldNum" sz="quarter" idx="10"/>
          </p:nvPr>
        </p:nvSpPr>
        <p:spPr/>
        <p:txBody>
          <a:bodyPr/>
          <a:lstStyle>
            <a:lvl1pPr>
              <a:defRPr/>
            </a:lvl1pPr>
          </a:lstStyle>
          <a:p>
            <a:pPr>
              <a:defRPr/>
            </a:pPr>
            <a:fld id="{CBA363AD-FC77-3445-8AA6-657AEF5EE4E8}" type="slidenum">
              <a:rPr lang="en-US"/>
              <a:pPr>
                <a:defRPr/>
              </a:pPr>
              <a:t>‹#›</a:t>
            </a:fld>
            <a:endParaRPr lang="en-US"/>
          </a:p>
        </p:txBody>
      </p:sp>
    </p:spTree>
    <p:extLst>
      <p:ext uri="{BB962C8B-B14F-4D97-AF65-F5344CB8AC3E}">
        <p14:creationId xmlns:p14="http://schemas.microsoft.com/office/powerpoint/2010/main" val="368972908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alpha val="33000"/>
          </a:schemeClr>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9144000" cy="1557338"/>
          </a:xfrm>
          <a:prstGeom prst="rect">
            <a:avLst/>
          </a:prstGeom>
          <a:ln>
            <a:solidFill>
              <a:srgbClr val="FFFFFF"/>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endParaRPr lang="en-US">
              <a:solidFill>
                <a:srgbClr val="000000"/>
              </a:solidFill>
              <a:latin typeface="Gill Sans" charset="0"/>
              <a:ea typeface="ヒラギノ角ゴ ProN W3" charset="0"/>
              <a:cs typeface="ヒラギノ角ゴ ProN W3" charset="0"/>
            </a:endParaRPr>
          </a:p>
        </p:txBody>
      </p:sp>
      <p:sp>
        <p:nvSpPr>
          <p:cNvPr id="1025" name="Rectangle 1"/>
          <p:cNvSpPr>
            <a:spLocks noGrp="1" noChangeArrowheads="1"/>
          </p:cNvSpPr>
          <p:nvPr>
            <p:ph type="title"/>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dirty="0">
                <a:sym typeface="Lucida Grande" charset="0"/>
              </a:rPr>
              <a:t>Click to edit Master title style</a:t>
            </a:r>
          </a:p>
        </p:txBody>
      </p:sp>
      <p:sp>
        <p:nvSpPr>
          <p:cNvPr id="1026" name="Rectangle 2"/>
          <p:cNvSpPr>
            <a:spLocks noGrp="1" noChangeArrowheads="1"/>
          </p:cNvSpPr>
          <p:nvPr>
            <p:ph type="body" idx="1"/>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dirty="0">
                <a:sym typeface="Lucida Grande" charset="0"/>
              </a:rPr>
              <a:t>Click to edit Master text styles</a:t>
            </a:r>
          </a:p>
          <a:p>
            <a:pPr lvl="1"/>
            <a:r>
              <a:rPr lang="en-US" dirty="0">
                <a:sym typeface="Lucida Grande" charset="0"/>
              </a:rPr>
              <a:t>Second level</a:t>
            </a:r>
          </a:p>
          <a:p>
            <a:pPr lvl="2"/>
            <a:r>
              <a:rPr lang="en-US" dirty="0">
                <a:sym typeface="Lucida Grande" charset="0"/>
              </a:rPr>
              <a:t>Third level</a:t>
            </a:r>
          </a:p>
          <a:p>
            <a:pPr lvl="3"/>
            <a:r>
              <a:rPr lang="en-US" dirty="0">
                <a:sym typeface="Lucida Grande" charset="0"/>
              </a:rPr>
              <a:t>Fourth level</a:t>
            </a:r>
          </a:p>
          <a:p>
            <a:pPr lvl="4"/>
            <a:r>
              <a:rPr lang="en-US" dirty="0">
                <a:sym typeface="Lucida Grande" charset="0"/>
              </a:rPr>
              <a:t>Fifth level</a:t>
            </a:r>
          </a:p>
        </p:txBody>
      </p:sp>
      <p:sp>
        <p:nvSpPr>
          <p:cNvPr id="1027" name="Text Box 3"/>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ＭＳ Ｐゴシック" charset="0"/>
                <a:cs typeface="Lucida Grande" charset="0"/>
                <a:sym typeface="Lucida Grande"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endParaRPr lang="en-US"/>
          </a:p>
        </p:txBody>
      </p:sp>
      <p:pic>
        <p:nvPicPr>
          <p:cNvPr id="1030" name="Picture 1" descr="14-LOGO-Light Education Training.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08850" y="188913"/>
            <a:ext cx="16398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ransition xmlns:p14="http://schemas.microsoft.com/office/powerpoint/2010/main"/>
  <p:hf hdr="0" ftr="0" dt="0"/>
  <p:txStyles>
    <p:titleStyle>
      <a:lvl1pPr algn="ctr" rtl="0" eaLnBrk="0" fontAlgn="base" hangingPunct="0">
        <a:spcBef>
          <a:spcPct val="0"/>
        </a:spcBef>
        <a:spcAft>
          <a:spcPct val="0"/>
        </a:spcAft>
        <a:defRPr sz="4400">
          <a:solidFill>
            <a:srgbClr val="00004D"/>
          </a:solidFill>
          <a:latin typeface="+mj-lt"/>
          <a:ea typeface="+mj-ea"/>
          <a:cs typeface="+mj-cs"/>
          <a:sym typeface="Lucida Grande" charset="0"/>
        </a:defRPr>
      </a:lvl1pPr>
      <a:lvl2pPr algn="ctr" rtl="0" eaLnBrk="0" fontAlgn="base" hangingPunct="0">
        <a:spcBef>
          <a:spcPct val="0"/>
        </a:spcBef>
        <a:spcAft>
          <a:spcPct val="0"/>
        </a:spcAft>
        <a:defRPr sz="4400">
          <a:solidFill>
            <a:srgbClr val="00004D"/>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rgbClr val="00004D"/>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rgbClr val="00004D"/>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rgbClr val="00004D"/>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ctr" rtl="0" eaLnBrk="0" fontAlgn="base" hangingPunct="0">
        <a:spcBef>
          <a:spcPts val="800"/>
        </a:spcBef>
        <a:spcAft>
          <a:spcPct val="0"/>
        </a:spcAft>
        <a:defRPr sz="3200">
          <a:solidFill>
            <a:srgbClr val="00004D"/>
          </a:solidFill>
          <a:latin typeface="+mn-lt"/>
          <a:ea typeface="+mn-ea"/>
          <a:cs typeface="+mn-cs"/>
          <a:sym typeface="Lucida Grande" charset="0"/>
        </a:defRPr>
      </a:lvl1pPr>
      <a:lvl2pPr marL="419100" indent="38100" algn="ctr" rtl="0" eaLnBrk="0" fontAlgn="base" hangingPunct="0">
        <a:spcBef>
          <a:spcPts val="700"/>
        </a:spcBef>
        <a:spcAft>
          <a:spcPct val="0"/>
        </a:spcAft>
        <a:defRPr sz="2800">
          <a:solidFill>
            <a:srgbClr val="00004D"/>
          </a:solidFill>
          <a:latin typeface="+mn-lt"/>
          <a:ea typeface="+mn-ea"/>
          <a:cs typeface="+mn-cs"/>
          <a:sym typeface="Lucida Grande" charset="0"/>
        </a:defRPr>
      </a:lvl2pPr>
      <a:lvl3pPr marL="876300" indent="38100" algn="ctr" rtl="0" eaLnBrk="0" fontAlgn="base" hangingPunct="0">
        <a:spcBef>
          <a:spcPts val="600"/>
        </a:spcBef>
        <a:spcAft>
          <a:spcPct val="0"/>
        </a:spcAft>
        <a:defRPr sz="2400">
          <a:solidFill>
            <a:srgbClr val="00004D"/>
          </a:solidFill>
          <a:latin typeface="+mn-lt"/>
          <a:ea typeface="+mn-ea"/>
          <a:cs typeface="+mn-cs"/>
          <a:sym typeface="Lucida Grande" charset="0"/>
        </a:defRPr>
      </a:lvl3pPr>
      <a:lvl4pPr marL="1333500" indent="38100" algn="ctr" rtl="0" eaLnBrk="0" fontAlgn="base" hangingPunct="0">
        <a:spcBef>
          <a:spcPts val="500"/>
        </a:spcBef>
        <a:spcAft>
          <a:spcPct val="0"/>
        </a:spcAft>
        <a:defRPr sz="2000">
          <a:solidFill>
            <a:srgbClr val="00004D"/>
          </a:solidFill>
          <a:latin typeface="+mn-lt"/>
          <a:ea typeface="+mn-ea"/>
          <a:cs typeface="+mn-cs"/>
          <a:sym typeface="Lucida Grande" charset="0"/>
        </a:defRPr>
      </a:lvl4pPr>
      <a:lvl5pPr marL="1790700" indent="38100" algn="ctr" rtl="0" eaLnBrk="0" fontAlgn="base" hangingPunct="0">
        <a:spcBef>
          <a:spcPts val="500"/>
        </a:spcBef>
        <a:spcAft>
          <a:spcPct val="0"/>
        </a:spcAft>
        <a:defRPr sz="2000">
          <a:solidFill>
            <a:srgbClr val="00004D"/>
          </a:solidFill>
          <a:latin typeface="+mn-lt"/>
          <a:ea typeface="+mn-ea"/>
          <a:cs typeface="+mn-cs"/>
          <a:sym typeface="Lucida Grande" charset="0"/>
        </a:defRPr>
      </a:lvl5pPr>
      <a:lvl6pPr marL="2247900" algn="ctr" rtl="0" fontAlgn="base">
        <a:spcBef>
          <a:spcPts val="500"/>
        </a:spcBef>
        <a:spcAft>
          <a:spcPct val="0"/>
        </a:spcAft>
        <a:defRPr sz="2000">
          <a:solidFill>
            <a:srgbClr val="878787"/>
          </a:solidFill>
          <a:latin typeface="+mn-lt"/>
          <a:ea typeface="+mn-ea"/>
          <a:cs typeface="+mn-cs"/>
          <a:sym typeface="Lucida Grande" charset="0"/>
        </a:defRPr>
      </a:lvl6pPr>
      <a:lvl7pPr marL="2705100" algn="ctr" rtl="0" fontAlgn="base">
        <a:spcBef>
          <a:spcPts val="500"/>
        </a:spcBef>
        <a:spcAft>
          <a:spcPct val="0"/>
        </a:spcAft>
        <a:defRPr sz="2000">
          <a:solidFill>
            <a:srgbClr val="878787"/>
          </a:solidFill>
          <a:latin typeface="+mn-lt"/>
          <a:ea typeface="+mn-ea"/>
          <a:cs typeface="+mn-cs"/>
          <a:sym typeface="Lucida Grande" charset="0"/>
        </a:defRPr>
      </a:lvl7pPr>
      <a:lvl8pPr marL="3162300" algn="ctr" rtl="0" fontAlgn="base">
        <a:spcBef>
          <a:spcPts val="500"/>
        </a:spcBef>
        <a:spcAft>
          <a:spcPct val="0"/>
        </a:spcAft>
        <a:defRPr sz="2000">
          <a:solidFill>
            <a:srgbClr val="878787"/>
          </a:solidFill>
          <a:latin typeface="+mn-lt"/>
          <a:ea typeface="+mn-ea"/>
          <a:cs typeface="+mn-cs"/>
          <a:sym typeface="Lucida Grande" charset="0"/>
        </a:defRPr>
      </a:lvl8pPr>
      <a:lvl9pPr marL="3619500" algn="ctr" rtl="0" fontAlgn="base">
        <a:spcBef>
          <a:spcPts val="500"/>
        </a:spcBef>
        <a:spcAft>
          <a:spcPct val="0"/>
        </a:spcAft>
        <a:defRPr sz="2000">
          <a:solidFill>
            <a:srgbClr val="878787"/>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Lucida Grande" charset="0"/>
              </a:rPr>
              <a:t>Click to edit Master title style</a:t>
            </a:r>
          </a:p>
        </p:txBody>
      </p:sp>
      <p:sp>
        <p:nvSpPr>
          <p:cNvPr id="2050" name="Rectangle 2"/>
          <p:cNvSpPr>
            <a:spLocks noGrp="1" noChangeArrowheads="1"/>
          </p:cNvSpPr>
          <p:nvPr>
            <p:ph type="body" idx="1"/>
          </p:nvPr>
        </p:nvSpPr>
        <p:spPr bwMode="auto">
          <a:xfrm>
            <a:off x="457200" y="1598613"/>
            <a:ext cx="8229600"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051" name="Text Box 3"/>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ＭＳ Ｐゴシック" charset="0"/>
                <a:cs typeface="Lucida Grande" charset="0"/>
                <a:sym typeface="Lucida Grande"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defRPr/>
            </a:pPr>
            <a:fld id="{2ED5ADA0-2D26-B947-B18D-A57702A62C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ransition xmlns:p14="http://schemas.microsoft.com/office/powerpoint/2010/mai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048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049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621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193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50825" y="1196975"/>
            <a:ext cx="8642350" cy="4535488"/>
          </a:xfrm>
        </p:spPr>
        <p:txBody>
          <a:bodyPr/>
          <a:lstStyle/>
          <a:p>
            <a:pPr eaLnBrk="1" hangingPunct="1">
              <a:defRPr/>
            </a:pPr>
            <a:r>
              <a:rPr lang="en-US" sz="6000" dirty="0" smtClean="0">
                <a:latin typeface="Arial"/>
                <a:cs typeface="Arial"/>
              </a:rPr>
              <a:t>Love in Learning </a:t>
            </a:r>
            <a:endParaRPr lang="en-US" sz="6000" b="1" dirty="0" smtClean="0">
              <a:latin typeface="Arial"/>
              <a:ea typeface="ヒラギノ角ゴ ProN W6" charset="0"/>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l="-135913" t="-19072" r="-239531" b="-44905"/>
          <a:stretch/>
        </p:blipFill>
        <p:spPr>
          <a:xfrm>
            <a:off x="-5365750" y="1125538"/>
            <a:ext cx="19696113" cy="5616575"/>
          </a:xfrm>
        </p:spPr>
      </p:pic>
      <p:sp>
        <p:nvSpPr>
          <p:cNvPr id="2" name="Title 1"/>
          <p:cNvSpPr>
            <a:spLocks noGrp="1"/>
          </p:cNvSpPr>
          <p:nvPr>
            <p:ph type="title"/>
          </p:nvPr>
        </p:nvSpPr>
        <p:spPr>
          <a:xfrm>
            <a:off x="4716463" y="1773238"/>
            <a:ext cx="3743325" cy="2879725"/>
          </a:xfrm>
        </p:spPr>
        <p:txBody>
          <a:bodyPr/>
          <a:lstStyle/>
          <a:p>
            <a:pPr algn="l">
              <a:defRPr/>
            </a:pPr>
            <a:r>
              <a:rPr lang="en-US" sz="2800" dirty="0">
                <a:latin typeface="Arial"/>
                <a:cs typeface="Arial"/>
              </a:rPr>
              <a:t/>
            </a:r>
            <a:br>
              <a:rPr lang="en-US" sz="2800" dirty="0">
                <a:latin typeface="Arial"/>
                <a:cs typeface="Arial"/>
              </a:rPr>
            </a:br>
            <a:r>
              <a:rPr lang="en-US" sz="2800" dirty="0" smtClean="0">
                <a:latin typeface="Arial"/>
                <a:cs typeface="Arial"/>
              </a:rPr>
              <a:t>When you were </a:t>
            </a:r>
            <a:r>
              <a:rPr lang="en-US" sz="2800" smtClean="0">
                <a:latin typeface="Arial"/>
                <a:cs typeface="Arial"/>
              </a:rPr>
              <a:t>born people would </a:t>
            </a:r>
            <a:r>
              <a:rPr lang="en-US" sz="2800" dirty="0" smtClean="0">
                <a:latin typeface="Arial"/>
                <a:cs typeface="Arial"/>
              </a:rPr>
              <a:t>look at you and say:</a:t>
            </a:r>
            <a:endParaRPr lang="en-US" sz="2800" dirty="0">
              <a:latin typeface="Arial"/>
              <a:cs typeface="Arial"/>
            </a:endParaRPr>
          </a:p>
        </p:txBody>
      </p:sp>
      <p:sp>
        <p:nvSpPr>
          <p:cNvPr id="4" name="Slide Number Placeholder 3"/>
          <p:cNvSpPr>
            <a:spLocks noGrp="1"/>
          </p:cNvSpPr>
          <p:nvPr>
            <p:ph type="sldNum" sz="quarter" idx="10"/>
          </p:nvPr>
        </p:nvSpPr>
        <p:spPr/>
        <p:txBody>
          <a:bodyPr/>
          <a:lstStyle/>
          <a:p>
            <a:pPr>
              <a:defRPr/>
            </a:pPr>
            <a:fld id="{4767F5B7-A0FA-F149-8A03-352EA91F3B8D}" type="slidenum">
              <a:rPr lang="en-US" smtClean="0"/>
              <a:pPr>
                <a:defRPr/>
              </a:pPr>
              <a:t>10</a:t>
            </a:fld>
            <a:endParaRPr lang="en-US"/>
          </a:p>
        </p:txBody>
      </p:sp>
      <p:sp>
        <p:nvSpPr>
          <p:cNvPr id="34820" name="TextBox 2"/>
          <p:cNvSpPr txBox="1">
            <a:spLocks noChangeArrowheads="1"/>
          </p:cNvSpPr>
          <p:nvPr/>
        </p:nvSpPr>
        <p:spPr bwMode="auto">
          <a:xfrm>
            <a:off x="755650" y="5013325"/>
            <a:ext cx="69119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b="1" i="1">
                <a:solidFill>
                  <a:srgbClr val="800000"/>
                </a:solidFill>
                <a:latin typeface="Arial" charset="0"/>
                <a:cs typeface="Arial" charset="0"/>
              </a:rPr>
              <a:t>“What a beautiful baby! You are so amazing”</a:t>
            </a:r>
          </a:p>
        </p:txBody>
      </p:sp>
      <p:sp>
        <p:nvSpPr>
          <p:cNvPr id="34821" name="TextBox 2"/>
          <p:cNvSpPr txBox="1">
            <a:spLocks noChangeArrowheads="1"/>
          </p:cNvSpPr>
          <p:nvPr/>
        </p:nvSpPr>
        <p:spPr bwMode="auto">
          <a:xfrm>
            <a:off x="539750" y="404813"/>
            <a:ext cx="67040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2800">
                <a:solidFill>
                  <a:srgbClr val="00004D"/>
                </a:solidFill>
                <a:latin typeface="Arial" charset="0"/>
                <a:cs typeface="Arial" charset="0"/>
              </a:rPr>
              <a:t>Being </a:t>
            </a:r>
            <a:r>
              <a:rPr lang="en-US" sz="2800" b="1">
                <a:solidFill>
                  <a:srgbClr val="00004D"/>
                </a:solidFill>
                <a:latin typeface="Arial" charset="0"/>
                <a:cs typeface="Arial" charset="0"/>
              </a:rPr>
              <a:t>YOU </a:t>
            </a:r>
            <a:r>
              <a:rPr lang="en-US" sz="2800">
                <a:solidFill>
                  <a:srgbClr val="00004D"/>
                </a:solidFill>
                <a:latin typeface="Arial" charset="0"/>
                <a:cs typeface="Arial" charset="0"/>
              </a:rPr>
              <a:t>is easy… just breath, gently… like you did as a baby…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G_5847.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5291" t="704" r="12774" b="-704"/>
          <a:stretch/>
        </p:blipFill>
        <p:spPr>
          <a:xfrm>
            <a:off x="0" y="0"/>
            <a:ext cx="7129463" cy="7673975"/>
          </a:xfrm>
        </p:spPr>
      </p:pic>
      <p:sp>
        <p:nvSpPr>
          <p:cNvPr id="4" name="Slide Number Placeholder 3"/>
          <p:cNvSpPr>
            <a:spLocks noGrp="1"/>
          </p:cNvSpPr>
          <p:nvPr>
            <p:ph type="sldNum" sz="quarter" idx="10"/>
          </p:nvPr>
        </p:nvSpPr>
        <p:spPr/>
        <p:txBody>
          <a:bodyPr/>
          <a:lstStyle/>
          <a:p>
            <a:pPr>
              <a:defRPr/>
            </a:pPr>
            <a:fld id="{1CF0E0E5-C5A9-7841-A51A-93A866394513}" type="slidenum">
              <a:rPr lang="en-US" smtClean="0"/>
              <a:pPr>
                <a:defRPr/>
              </a:pPr>
              <a:t>11</a:t>
            </a:fld>
            <a:endParaRPr lang="en-US"/>
          </a:p>
        </p:txBody>
      </p:sp>
      <p:sp>
        <p:nvSpPr>
          <p:cNvPr id="2" name="Title 1"/>
          <p:cNvSpPr>
            <a:spLocks noGrp="1"/>
          </p:cNvSpPr>
          <p:nvPr>
            <p:ph type="title"/>
          </p:nvPr>
        </p:nvSpPr>
        <p:spPr>
          <a:xfrm>
            <a:off x="7340600" y="1412875"/>
            <a:ext cx="1800225" cy="4537075"/>
          </a:xfrm>
        </p:spPr>
        <p:txBody>
          <a:bodyPr/>
          <a:lstStyle/>
          <a:p>
            <a:pPr>
              <a:defRPr/>
            </a:pPr>
            <a:r>
              <a:rPr lang="en-US" sz="2800" dirty="0" smtClean="0">
                <a:latin typeface="Arial"/>
                <a:cs typeface="Arial"/>
              </a:rPr>
              <a:t>You can stay that amazing!</a:t>
            </a:r>
            <a:endParaRPr lang="en-US" sz="2800" dirty="0">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64A7EC-9645-CC4F-B682-12E2E91BBBDE}" type="slidenum">
              <a:rPr lang="en-US" smtClean="0"/>
              <a:pPr>
                <a:defRPr/>
              </a:pPr>
              <a:t>12</a:t>
            </a:fld>
            <a:endParaRPr lang="en-US"/>
          </a:p>
        </p:txBody>
      </p:sp>
      <p:sp>
        <p:nvSpPr>
          <p:cNvPr id="2" name="Title 1"/>
          <p:cNvSpPr>
            <a:spLocks noGrp="1"/>
          </p:cNvSpPr>
          <p:nvPr>
            <p:ph type="title"/>
          </p:nvPr>
        </p:nvSpPr>
        <p:spPr>
          <a:xfrm>
            <a:off x="4500563" y="1916113"/>
            <a:ext cx="4103687" cy="4392612"/>
          </a:xfrm>
        </p:spPr>
        <p:txBody>
          <a:bodyPr/>
          <a:lstStyle/>
          <a:p>
            <a:pPr algn="l">
              <a:defRPr/>
            </a:pPr>
            <a:r>
              <a:rPr lang="en-US" sz="3200" i="1" dirty="0" smtClean="0">
                <a:latin typeface="Arial"/>
                <a:cs typeface="Arial"/>
              </a:rPr>
              <a:t>“I have noticed that when you come into the room you are able to make the dolls house beautiful and ordered within moments…</a:t>
            </a:r>
            <a:r>
              <a:rPr lang="en-US" sz="3200" dirty="0" smtClean="0">
                <a:latin typeface="Arial"/>
                <a:cs typeface="Arial"/>
              </a:rPr>
              <a:t>.”</a:t>
            </a:r>
            <a:endParaRPr lang="en-US" sz="3200" dirty="0">
              <a:latin typeface="Arial"/>
              <a:cs typeface="Arial"/>
            </a:endParaRPr>
          </a:p>
        </p:txBody>
      </p:sp>
      <p:sp>
        <p:nvSpPr>
          <p:cNvPr id="36867" name="TextBox 2"/>
          <p:cNvSpPr txBox="1">
            <a:spLocks noChangeArrowheads="1"/>
          </p:cNvSpPr>
          <p:nvPr/>
        </p:nvSpPr>
        <p:spPr bwMode="auto">
          <a:xfrm>
            <a:off x="323850" y="404813"/>
            <a:ext cx="6985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2800">
                <a:solidFill>
                  <a:srgbClr val="00004D"/>
                </a:solidFill>
                <a:latin typeface="Arial" charset="0"/>
                <a:cs typeface="Arial" charset="0"/>
              </a:rPr>
              <a:t>The lady said to the girl  “</a:t>
            </a:r>
            <a:r>
              <a:rPr lang="en-US" altLang="ja-JP" sz="2800" i="1">
                <a:solidFill>
                  <a:srgbClr val="00004D"/>
                </a:solidFill>
                <a:latin typeface="Arial" charset="0"/>
                <a:cs typeface="Arial" charset="0"/>
              </a:rPr>
              <a:t>you have a </a:t>
            </a:r>
            <a:r>
              <a:rPr lang="en-US" altLang="ja-JP" sz="2800" b="1" i="1">
                <a:solidFill>
                  <a:srgbClr val="00004D"/>
                </a:solidFill>
                <a:latin typeface="Arial" charset="0"/>
                <a:cs typeface="Arial" charset="0"/>
              </a:rPr>
              <a:t>talent</a:t>
            </a:r>
            <a:r>
              <a:rPr lang="en-US" sz="2800" b="1" i="1">
                <a:solidFill>
                  <a:srgbClr val="00004D"/>
                </a:solidFill>
                <a:latin typeface="Arial" charset="0"/>
                <a:cs typeface="Arial" charset="0"/>
              </a:rPr>
              <a:t>”</a:t>
            </a:r>
            <a:r>
              <a:rPr lang="en-US" altLang="ja-JP" sz="2800" i="1">
                <a:solidFill>
                  <a:srgbClr val="00004D"/>
                </a:solidFill>
                <a:latin typeface="Arial" charset="0"/>
                <a:cs typeface="Arial" charset="0"/>
              </a:rPr>
              <a:t> </a:t>
            </a:r>
            <a:r>
              <a:rPr lang="en-US" altLang="ja-JP" sz="2800">
                <a:solidFill>
                  <a:srgbClr val="00004D"/>
                </a:solidFill>
                <a:latin typeface="Arial" charset="0"/>
                <a:cs typeface="Arial" charset="0"/>
              </a:rPr>
              <a:t>the girl looked wide eyed… </a:t>
            </a:r>
            <a:endParaRPr lang="en-US" sz="2800">
              <a:solidFill>
                <a:srgbClr val="00004D"/>
              </a:solidFill>
            </a:endParaRPr>
          </a:p>
        </p:txBody>
      </p:sp>
      <p:pic>
        <p:nvPicPr>
          <p:cNvPr id="36868" name="Picture 5" descr="hap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00213"/>
            <a:ext cx="402748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57563"/>
            <a:ext cx="4537075" cy="936625"/>
          </a:xfrm>
        </p:spPr>
        <p:txBody>
          <a:bodyPr/>
          <a:lstStyle/>
          <a:p>
            <a:pPr algn="l"/>
            <a:r>
              <a:rPr lang="en-US" sz="2800">
                <a:latin typeface="Arial" charset="0"/>
                <a:ea typeface="ヒラギノ角ゴ ProN W3" charset="0"/>
                <a:cs typeface="Arial" charset="0"/>
              </a:rPr>
              <a:t/>
            </a:r>
            <a:br>
              <a:rPr lang="en-US" sz="2800">
                <a:latin typeface="Arial" charset="0"/>
                <a:ea typeface="ヒラギノ角ゴ ProN W3" charset="0"/>
                <a:cs typeface="Arial" charset="0"/>
              </a:rPr>
            </a:br>
            <a:r>
              <a:rPr lang="en-US" sz="2800">
                <a:latin typeface="Arial" charset="0"/>
                <a:ea typeface="ヒラギノ角ゴ ProN W3" charset="0"/>
                <a:cs typeface="Arial" charset="0"/>
              </a:rPr>
              <a:t>“</a:t>
            </a:r>
            <a:r>
              <a:rPr lang="en-US" altLang="ja-JP" sz="2800" b="1" i="1">
                <a:latin typeface="Arial" charset="0"/>
                <a:ea typeface="ヒラギノ角ゴ ProN W3" charset="0"/>
                <a:cs typeface="Arial" charset="0"/>
              </a:rPr>
              <a:t>there is a job called interior design and you would be very good at it, you help people design their homes, I have never seen a child create the space and beauty of the doll house like you do.</a:t>
            </a:r>
            <a:r>
              <a:rPr lang="en-US" sz="2800">
                <a:latin typeface="Arial" charset="0"/>
                <a:ea typeface="ヒラギノ角ゴ ProN W3" charset="0"/>
                <a:cs typeface="Arial" charset="0"/>
              </a:rPr>
              <a:t>”</a:t>
            </a:r>
          </a:p>
        </p:txBody>
      </p:sp>
      <p:sp>
        <p:nvSpPr>
          <p:cNvPr id="4" name="Slide Number Placeholder 3"/>
          <p:cNvSpPr>
            <a:spLocks noGrp="1"/>
          </p:cNvSpPr>
          <p:nvPr>
            <p:ph type="sldNum" sz="quarter" idx="10"/>
          </p:nvPr>
        </p:nvSpPr>
        <p:spPr/>
        <p:txBody>
          <a:bodyPr/>
          <a:lstStyle/>
          <a:p>
            <a:pPr>
              <a:defRPr/>
            </a:pPr>
            <a:fld id="{AA449842-7484-F740-8DE7-0C022A7F186C}" type="slidenum">
              <a:rPr lang="en-US" smtClean="0"/>
              <a:pPr>
                <a:defRPr/>
              </a:pPr>
              <a:t>13</a:t>
            </a:fld>
            <a:endParaRPr lang="en-US"/>
          </a:p>
        </p:txBody>
      </p:sp>
      <p:pic>
        <p:nvPicPr>
          <p:cNvPr id="37891" name="Picture 4" descr="HOUSE.jpg"/>
          <p:cNvPicPr>
            <a:picLocks noChangeAspect="1"/>
          </p:cNvPicPr>
          <p:nvPr/>
        </p:nvPicPr>
        <p:blipFill>
          <a:blip r:embed="rId2">
            <a:extLst>
              <a:ext uri="{28A0092B-C50C-407E-A947-70E740481C1C}">
                <a14:useLocalDpi xmlns:a14="http://schemas.microsoft.com/office/drawing/2010/main" val="0"/>
              </a:ext>
            </a:extLst>
          </a:blip>
          <a:srcRect l="26236" r="12175"/>
          <a:stretch>
            <a:fillRect/>
          </a:stretch>
        </p:blipFill>
        <p:spPr bwMode="auto">
          <a:xfrm>
            <a:off x="5148263" y="1916113"/>
            <a:ext cx="372586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6"/>
          <p:cNvSpPr txBox="1">
            <a:spLocks noChangeArrowheads="1"/>
          </p:cNvSpPr>
          <p:nvPr/>
        </p:nvSpPr>
        <p:spPr bwMode="auto">
          <a:xfrm>
            <a:off x="179388" y="404813"/>
            <a:ext cx="6985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3200">
                <a:solidFill>
                  <a:srgbClr val="00004D"/>
                </a:solidFill>
                <a:latin typeface="Arial" charset="0"/>
                <a:cs typeface="Arial" charset="0"/>
              </a:rPr>
              <a:t>The girl thought this was nothing and not a talent…..the lady said….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7396163" cy="1412875"/>
          </a:xfrm>
        </p:spPr>
        <p:txBody>
          <a:bodyPr/>
          <a:lstStyle/>
          <a:p>
            <a:pPr algn="l">
              <a:defRPr/>
            </a:pPr>
            <a:r>
              <a:rPr lang="en-US" sz="2800" dirty="0" smtClean="0">
                <a:latin typeface="Arial"/>
                <a:cs typeface="Arial"/>
              </a:rPr>
              <a:t>Once there was a boy who found school really easy, he found </a:t>
            </a:r>
            <a:r>
              <a:rPr lang="en-US" sz="2800" dirty="0" err="1" smtClean="0">
                <a:latin typeface="Arial"/>
                <a:cs typeface="Arial"/>
              </a:rPr>
              <a:t>maths</a:t>
            </a:r>
            <a:r>
              <a:rPr lang="en-US" sz="2800" dirty="0" smtClean="0">
                <a:latin typeface="Arial"/>
                <a:cs typeface="Arial"/>
              </a:rPr>
              <a:t> </a:t>
            </a:r>
            <a:r>
              <a:rPr lang="en-US" sz="2800" b="1" i="1" dirty="0" smtClean="0">
                <a:latin typeface="Arial"/>
                <a:cs typeface="Arial"/>
              </a:rPr>
              <a:t>easy</a:t>
            </a:r>
            <a:r>
              <a:rPr lang="en-US" sz="2800" dirty="0" smtClean="0">
                <a:latin typeface="Arial"/>
                <a:cs typeface="Arial"/>
              </a:rPr>
              <a:t>, literacy </a:t>
            </a:r>
            <a:r>
              <a:rPr lang="en-US" sz="2800" b="1" i="1" dirty="0" smtClean="0">
                <a:latin typeface="Arial"/>
                <a:cs typeface="Arial"/>
              </a:rPr>
              <a:t>easy</a:t>
            </a:r>
            <a:r>
              <a:rPr lang="en-US" sz="2800" dirty="0" smtClean="0">
                <a:latin typeface="Arial"/>
                <a:cs typeface="Arial"/>
              </a:rPr>
              <a:t>, reading </a:t>
            </a:r>
            <a:r>
              <a:rPr lang="en-US" sz="2800" b="1" i="1" dirty="0" smtClean="0">
                <a:latin typeface="Arial"/>
                <a:cs typeface="Arial"/>
              </a:rPr>
              <a:t>easy</a:t>
            </a:r>
            <a:endParaRPr lang="en-US" sz="2800" b="1" i="1" dirty="0">
              <a:latin typeface="Arial"/>
              <a:cs typeface="Arial"/>
            </a:endParaRPr>
          </a:p>
        </p:txBody>
      </p:sp>
      <p:sp>
        <p:nvSpPr>
          <p:cNvPr id="4" name="Slide Number Placeholder 3"/>
          <p:cNvSpPr>
            <a:spLocks noGrp="1"/>
          </p:cNvSpPr>
          <p:nvPr>
            <p:ph type="sldNum" sz="quarter" idx="10"/>
          </p:nvPr>
        </p:nvSpPr>
        <p:spPr/>
        <p:txBody>
          <a:bodyPr/>
          <a:lstStyle/>
          <a:p>
            <a:pPr>
              <a:defRPr/>
            </a:pPr>
            <a:fld id="{72E395A1-2423-0D4D-AD8B-A44D5D97B1FA}" type="slidenum">
              <a:rPr lang="en-US" smtClean="0"/>
              <a:pPr>
                <a:defRPr/>
              </a:pPr>
              <a:t>14</a:t>
            </a:fld>
            <a:endParaRPr lang="en-US"/>
          </a:p>
        </p:txBody>
      </p:sp>
      <p:pic>
        <p:nvPicPr>
          <p:cNvPr id="38915" name="Picture 2" descr="boysa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700213"/>
            <a:ext cx="3890962"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263" y="1700213"/>
            <a:ext cx="3744912" cy="4824412"/>
          </a:xfrm>
        </p:spPr>
        <p:txBody>
          <a:bodyPr/>
          <a:lstStyle/>
          <a:p>
            <a:pPr algn="l">
              <a:defRPr/>
            </a:pPr>
            <a:r>
              <a:rPr lang="en-US" sz="2800" dirty="0" smtClean="0"/>
              <a:t>…. he was very scared to get anything wrong so he didn’t like to </a:t>
            </a:r>
            <a:r>
              <a:rPr lang="en-US" sz="2800" b="1" dirty="0" smtClean="0"/>
              <a:t>try</a:t>
            </a:r>
            <a:r>
              <a:rPr lang="en-US" sz="2800" dirty="0" smtClean="0"/>
              <a:t> new things, he would </a:t>
            </a:r>
            <a:r>
              <a:rPr lang="en-US" sz="2800" b="1" dirty="0" smtClean="0"/>
              <a:t>ONLY</a:t>
            </a:r>
            <a:r>
              <a:rPr lang="en-US" sz="2800" dirty="0" smtClean="0"/>
              <a:t> do the things he knew he was good at</a:t>
            </a:r>
            <a:endParaRPr lang="en-US" sz="2800" dirty="0"/>
          </a:p>
        </p:txBody>
      </p:sp>
      <p:sp>
        <p:nvSpPr>
          <p:cNvPr id="4" name="Slide Number Placeholder 3"/>
          <p:cNvSpPr>
            <a:spLocks noGrp="1"/>
          </p:cNvSpPr>
          <p:nvPr>
            <p:ph type="sldNum" sz="quarter" idx="10"/>
          </p:nvPr>
        </p:nvSpPr>
        <p:spPr/>
        <p:txBody>
          <a:bodyPr/>
          <a:lstStyle/>
          <a:p>
            <a:pPr>
              <a:defRPr/>
            </a:pPr>
            <a:fld id="{FCCA8115-C854-6244-8B06-DFFD2E531ED5}" type="slidenum">
              <a:rPr lang="en-US" smtClean="0"/>
              <a:pPr>
                <a:defRPr/>
              </a:pPr>
              <a:t>15</a:t>
            </a:fld>
            <a:endParaRPr lang="en-US"/>
          </a:p>
        </p:txBody>
      </p:sp>
      <p:sp>
        <p:nvSpPr>
          <p:cNvPr id="5" name="Oval 4"/>
          <p:cNvSpPr/>
          <p:nvPr/>
        </p:nvSpPr>
        <p:spPr bwMode="auto">
          <a:xfrm>
            <a:off x="468313" y="2133600"/>
            <a:ext cx="4535487" cy="4464050"/>
          </a:xfrm>
          <a:prstGeom prst="ellipse">
            <a:avLst/>
          </a:prstGeom>
          <a:solidFill>
            <a:schemeClr val="accent3">
              <a:lumMod val="75000"/>
            </a:schemeClr>
          </a:solidFill>
          <a:ln w="25400" cap="flat" cmpd="sng" algn="ctr">
            <a:solidFill>
              <a:schemeClr val="tx1">
                <a:lumMod val="95000"/>
                <a:lumOff val="5000"/>
              </a:schemeClr>
            </a:solidFill>
            <a:prstDash val="solid"/>
            <a:round/>
            <a:headEnd type="none" w="med" len="med"/>
            <a:tailEnd type="none" w="med" len="med"/>
          </a:ln>
          <a:effectLst/>
          <a:extLst/>
        </p:spPr>
        <p:txBody>
          <a:bodyPr/>
          <a:lstStyle/>
          <a:p>
            <a:pPr>
              <a:defRPr/>
            </a:pPr>
            <a:endParaRPr lang="en-US" dirty="0"/>
          </a:p>
        </p:txBody>
      </p:sp>
      <p:cxnSp>
        <p:nvCxnSpPr>
          <p:cNvPr id="6" name="Straight Connector 5"/>
          <p:cNvCxnSpPr/>
          <p:nvPr/>
        </p:nvCxnSpPr>
        <p:spPr bwMode="auto">
          <a:xfrm>
            <a:off x="2843213" y="2133600"/>
            <a:ext cx="1587" cy="2189163"/>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941" name="TextBox 11"/>
          <p:cNvSpPr txBox="1">
            <a:spLocks noChangeArrowheads="1"/>
          </p:cNvSpPr>
          <p:nvPr/>
        </p:nvSpPr>
        <p:spPr bwMode="auto">
          <a:xfrm>
            <a:off x="3059113" y="3429000"/>
            <a:ext cx="19510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t>maths</a:t>
            </a:r>
          </a:p>
        </p:txBody>
      </p:sp>
      <p:sp>
        <p:nvSpPr>
          <p:cNvPr id="39942" name="TextBox 12"/>
          <p:cNvSpPr txBox="1">
            <a:spLocks noChangeArrowheads="1"/>
          </p:cNvSpPr>
          <p:nvPr/>
        </p:nvSpPr>
        <p:spPr bwMode="auto">
          <a:xfrm>
            <a:off x="2051050" y="5084763"/>
            <a:ext cx="19510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t>literacy</a:t>
            </a:r>
          </a:p>
        </p:txBody>
      </p:sp>
      <p:sp>
        <p:nvSpPr>
          <p:cNvPr id="39943" name="TextBox 13"/>
          <p:cNvSpPr txBox="1">
            <a:spLocks noChangeArrowheads="1"/>
          </p:cNvSpPr>
          <p:nvPr/>
        </p:nvSpPr>
        <p:spPr bwMode="auto">
          <a:xfrm>
            <a:off x="684213" y="3357563"/>
            <a:ext cx="1949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t>reading</a:t>
            </a:r>
          </a:p>
        </p:txBody>
      </p:sp>
      <p:cxnSp>
        <p:nvCxnSpPr>
          <p:cNvPr id="11" name="Straight Connector 10"/>
          <p:cNvCxnSpPr/>
          <p:nvPr/>
        </p:nvCxnSpPr>
        <p:spPr bwMode="auto">
          <a:xfrm flipV="1">
            <a:off x="900113" y="4292600"/>
            <a:ext cx="1943100" cy="144145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flipH="1" flipV="1">
            <a:off x="2843213" y="4292600"/>
            <a:ext cx="2016125" cy="865188"/>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946" name="TextBox 21"/>
          <p:cNvSpPr txBox="1">
            <a:spLocks noChangeArrowheads="1"/>
          </p:cNvSpPr>
          <p:nvPr/>
        </p:nvSpPr>
        <p:spPr bwMode="auto">
          <a:xfrm>
            <a:off x="250825" y="404813"/>
            <a:ext cx="6842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2800">
                <a:solidFill>
                  <a:srgbClr val="00004D"/>
                </a:solidFill>
              </a:rPr>
              <a:t>The only problem was he thought that Maths, Reading, Literacy made him who he was!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141663"/>
            <a:ext cx="7772400" cy="1470025"/>
          </a:xfrm>
        </p:spPr>
        <p:txBody>
          <a:bodyPr/>
          <a:lstStyle/>
          <a:p>
            <a:pPr algn="l">
              <a:defRPr/>
            </a:pPr>
            <a:r>
              <a:rPr lang="en-US" sz="2800" b="1" dirty="0" smtClean="0"/>
              <a:t>He had thoughts like….</a:t>
            </a:r>
            <a:br>
              <a:rPr lang="en-US" sz="2800" b="1" dirty="0" smtClean="0"/>
            </a:br>
            <a:r>
              <a:rPr lang="en-US" sz="2800" b="1" dirty="0" smtClean="0"/>
              <a:t/>
            </a:r>
            <a:br>
              <a:rPr lang="en-US" sz="2800" b="1" dirty="0" smtClean="0"/>
            </a:br>
            <a:r>
              <a:rPr lang="en-US" sz="2800" dirty="0" smtClean="0"/>
              <a:t>“I have to GET it”</a:t>
            </a:r>
            <a:br>
              <a:rPr lang="en-US" sz="2800" dirty="0" smtClean="0"/>
            </a:br>
            <a:r>
              <a:rPr lang="en-US" sz="2800" dirty="0" smtClean="0"/>
              <a:t/>
            </a:r>
            <a:br>
              <a:rPr lang="en-US" sz="2800" dirty="0" smtClean="0"/>
            </a:br>
            <a:r>
              <a:rPr lang="en-US" sz="2800" dirty="0" smtClean="0"/>
              <a:t>I can’t ask for help I will look like I don</a:t>
            </a:r>
            <a:r>
              <a:rPr lang="fr-FR" sz="2800" dirty="0" smtClean="0"/>
              <a:t>’</a:t>
            </a:r>
            <a:r>
              <a:rPr lang="en-US" sz="2800" dirty="0" smtClean="0"/>
              <a:t>t know and I am the </a:t>
            </a:r>
            <a:r>
              <a:rPr lang="en-US" sz="2800" b="1" dirty="0" smtClean="0"/>
              <a:t>smart one</a:t>
            </a:r>
            <a:r>
              <a:rPr lang="en-US" sz="2800" dirty="0"/>
              <a:t/>
            </a:r>
            <a:br>
              <a:rPr lang="en-US" sz="2800" dirty="0"/>
            </a:br>
            <a:r>
              <a:rPr lang="en-US" sz="2800" dirty="0" smtClean="0"/>
              <a:t/>
            </a:r>
            <a:br>
              <a:rPr lang="en-US" sz="2800" dirty="0" smtClean="0"/>
            </a:br>
            <a:r>
              <a:rPr lang="en-US" sz="2800" b="1" dirty="0" smtClean="0"/>
              <a:t>I am the clever </a:t>
            </a:r>
            <a:r>
              <a:rPr lang="en-US" sz="2800" dirty="0" smtClean="0"/>
              <a:t>one </a:t>
            </a:r>
            <a:br>
              <a:rPr lang="en-US" sz="2800" dirty="0" smtClean="0"/>
            </a:br>
            <a:r>
              <a:rPr lang="en-US" sz="2800" dirty="0" smtClean="0"/>
              <a:t>people will be disappointed if I get it wrong, </a:t>
            </a:r>
            <a:br>
              <a:rPr lang="en-US" sz="2800" dirty="0" smtClean="0"/>
            </a:br>
            <a:r>
              <a:rPr lang="en-US" sz="2800" dirty="0" smtClean="0"/>
              <a:t/>
            </a:r>
            <a:br>
              <a:rPr lang="en-US" sz="2800" dirty="0" smtClean="0"/>
            </a:br>
            <a:r>
              <a:rPr lang="en-US" sz="2800" dirty="0" smtClean="0"/>
              <a:t>I </a:t>
            </a:r>
            <a:r>
              <a:rPr lang="en-US" sz="2800" b="1" dirty="0" smtClean="0"/>
              <a:t>CAN’T MAKE A MISTAKE… </a:t>
            </a:r>
            <a:br>
              <a:rPr lang="en-US" sz="2800" b="1" dirty="0" smtClean="0"/>
            </a:br>
            <a:r>
              <a:rPr lang="en-US" sz="2800" dirty="0"/>
              <a:t/>
            </a:r>
            <a:br>
              <a:rPr lang="en-US" sz="2800" dirty="0"/>
            </a:br>
            <a:endParaRPr lang="en-US" sz="2800" dirty="0"/>
          </a:p>
        </p:txBody>
      </p:sp>
      <p:sp>
        <p:nvSpPr>
          <p:cNvPr id="4" name="Slide Number Placeholder 3"/>
          <p:cNvSpPr>
            <a:spLocks noGrp="1"/>
          </p:cNvSpPr>
          <p:nvPr>
            <p:ph type="sldNum" sz="quarter" idx="10"/>
          </p:nvPr>
        </p:nvSpPr>
        <p:spPr/>
        <p:txBody>
          <a:bodyPr/>
          <a:lstStyle/>
          <a:p>
            <a:pPr>
              <a:defRPr/>
            </a:pPr>
            <a:fld id="{37A8DC45-76E4-CF42-808F-C2F63502AE1D}" type="slidenum">
              <a:rPr lang="en-US" smtClean="0"/>
              <a:pPr>
                <a:defRPr/>
              </a:pPr>
              <a:t>16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141663"/>
            <a:ext cx="7772400" cy="1470025"/>
          </a:xfrm>
        </p:spPr>
        <p:txBody>
          <a:bodyPr/>
          <a:lstStyle/>
          <a:p>
            <a:pPr>
              <a:lnSpc>
                <a:spcPct val="130000"/>
              </a:lnSpc>
              <a:defRPr/>
            </a:pPr>
            <a:r>
              <a:rPr lang="en-US" sz="3200" dirty="0" smtClean="0">
                <a:latin typeface="Arial"/>
                <a:cs typeface="Arial"/>
              </a:rPr>
              <a:t>This time the lady helped him to relax and remember that he is </a:t>
            </a:r>
            <a:r>
              <a:rPr lang="en-US" sz="3200" b="1" dirty="0" smtClean="0">
                <a:latin typeface="Arial"/>
                <a:cs typeface="Arial"/>
              </a:rPr>
              <a:t>more</a:t>
            </a:r>
            <a:r>
              <a:rPr lang="en-US" sz="3200" dirty="0" smtClean="0">
                <a:latin typeface="Arial"/>
                <a:cs typeface="Arial"/>
              </a:rPr>
              <a:t> than what he does, it’s great that he finds things easy at school but he needed help to see it was </a:t>
            </a:r>
            <a:r>
              <a:rPr lang="en-US" sz="3200" b="1" dirty="0" smtClean="0">
                <a:latin typeface="Arial"/>
                <a:cs typeface="Arial"/>
              </a:rPr>
              <a:t>normal</a:t>
            </a:r>
            <a:r>
              <a:rPr lang="en-US" sz="3200" dirty="0" smtClean="0">
                <a:latin typeface="Arial"/>
                <a:cs typeface="Arial"/>
              </a:rPr>
              <a:t> and ok to not do everything well AND that he </a:t>
            </a:r>
            <a:r>
              <a:rPr lang="en-US" sz="3200" b="1" dirty="0" smtClean="0">
                <a:latin typeface="Arial"/>
                <a:cs typeface="Arial"/>
              </a:rPr>
              <a:t>was loveable even if he got things wrong</a:t>
            </a:r>
            <a:endParaRPr lang="en-US" sz="3200" b="1" dirty="0">
              <a:latin typeface="Arial"/>
              <a:cs typeface="Arial"/>
            </a:endParaRPr>
          </a:p>
        </p:txBody>
      </p:sp>
      <p:sp>
        <p:nvSpPr>
          <p:cNvPr id="4" name="Slide Number Placeholder 3"/>
          <p:cNvSpPr>
            <a:spLocks noGrp="1"/>
          </p:cNvSpPr>
          <p:nvPr>
            <p:ph type="sldNum" sz="quarter" idx="10"/>
          </p:nvPr>
        </p:nvSpPr>
        <p:spPr/>
        <p:txBody>
          <a:bodyPr/>
          <a:lstStyle/>
          <a:p>
            <a:pPr>
              <a:defRPr/>
            </a:pPr>
            <a:fld id="{02463636-B1C9-4C41-B0DA-0C783D1B9BD2}" type="slidenum">
              <a:rPr lang="en-US" smtClean="0"/>
              <a:pPr>
                <a:defRPr/>
              </a:pPr>
              <a:t>17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p:txBody>
          <a:bodyPr/>
          <a:lstStyle/>
          <a:p>
            <a:pPr>
              <a:defRPr/>
            </a:pPr>
            <a:endParaRPr lang="en-US"/>
          </a:p>
        </p:txBody>
      </p:sp>
      <p:sp>
        <p:nvSpPr>
          <p:cNvPr id="4" name="Slide Number Placeholder 3"/>
          <p:cNvSpPr>
            <a:spLocks noGrp="1"/>
          </p:cNvSpPr>
          <p:nvPr>
            <p:ph type="sldNum" sz="quarter" idx="10"/>
          </p:nvPr>
        </p:nvSpPr>
        <p:spPr/>
        <p:txBody>
          <a:bodyPr/>
          <a:lstStyle/>
          <a:p>
            <a:pPr>
              <a:defRPr/>
            </a:pPr>
            <a:fld id="{DB97A9E7-AB19-5540-8369-9206C82D0523}" type="slidenum">
              <a:rPr lang="en-US" smtClean="0"/>
              <a:pPr>
                <a:defRPr/>
              </a:pPr>
              <a:t>18</a:t>
            </a:fld>
            <a:endParaRPr lang="en-US"/>
          </a:p>
        </p:txBody>
      </p:sp>
      <p:sp>
        <p:nvSpPr>
          <p:cNvPr id="5" name="Oval 4"/>
          <p:cNvSpPr/>
          <p:nvPr/>
        </p:nvSpPr>
        <p:spPr bwMode="auto">
          <a:xfrm>
            <a:off x="2060575" y="1628775"/>
            <a:ext cx="5111750" cy="5113338"/>
          </a:xfrm>
          <a:prstGeom prst="ellipse">
            <a:avLst/>
          </a:prstGeom>
          <a:solidFill>
            <a:schemeClr val="accent2">
              <a:lumMod val="60000"/>
              <a:lumOff val="40000"/>
            </a:schemeClr>
          </a:solidFill>
          <a:ln w="25400" cap="flat" cmpd="sng" algn="ctr">
            <a:solidFill>
              <a:schemeClr val="tx1">
                <a:lumMod val="95000"/>
                <a:lumOff val="5000"/>
              </a:schemeClr>
            </a:solidFill>
            <a:prstDash val="solid"/>
            <a:round/>
            <a:headEnd type="none" w="med" len="med"/>
            <a:tailEnd type="none" w="med" len="med"/>
          </a:ln>
          <a:effectLst/>
          <a:extLst/>
        </p:spPr>
        <p:txBody>
          <a:bodyPr/>
          <a:lstStyle/>
          <a:p>
            <a:pPr>
              <a:defRPr/>
            </a:pPr>
            <a:endParaRPr lang="en-US" dirty="0"/>
          </a:p>
        </p:txBody>
      </p:sp>
      <p:sp>
        <p:nvSpPr>
          <p:cNvPr id="43012" name="TextBox 6"/>
          <p:cNvSpPr txBox="1">
            <a:spLocks noChangeArrowheads="1"/>
          </p:cNvSpPr>
          <p:nvPr/>
        </p:nvSpPr>
        <p:spPr bwMode="auto">
          <a:xfrm>
            <a:off x="5084763" y="278923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Playing</a:t>
            </a:r>
          </a:p>
        </p:txBody>
      </p:sp>
      <p:sp>
        <p:nvSpPr>
          <p:cNvPr id="43013" name="TextBox 7"/>
          <p:cNvSpPr txBox="1">
            <a:spLocks noChangeArrowheads="1"/>
          </p:cNvSpPr>
          <p:nvPr/>
        </p:nvSpPr>
        <p:spPr bwMode="auto">
          <a:xfrm>
            <a:off x="2060575" y="3860800"/>
            <a:ext cx="935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US" sz="1600" dirty="0"/>
              <a:t>Being with her family</a:t>
            </a:r>
          </a:p>
        </p:txBody>
      </p:sp>
      <p:sp>
        <p:nvSpPr>
          <p:cNvPr id="43014" name="TextBox 8"/>
          <p:cNvSpPr txBox="1">
            <a:spLocks noChangeArrowheads="1"/>
          </p:cNvSpPr>
          <p:nvPr/>
        </p:nvSpPr>
        <p:spPr bwMode="auto">
          <a:xfrm>
            <a:off x="1771650" y="285273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Art</a:t>
            </a:r>
          </a:p>
        </p:txBody>
      </p:sp>
      <p:cxnSp>
        <p:nvCxnSpPr>
          <p:cNvPr id="9" name="Straight Connector 8"/>
          <p:cNvCxnSpPr/>
          <p:nvPr/>
        </p:nvCxnSpPr>
        <p:spPr bwMode="auto">
          <a:xfrm>
            <a:off x="2124075" y="3573463"/>
            <a:ext cx="4832350" cy="15843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p:nvCxnSpPr>
        <p:spPr bwMode="auto">
          <a:xfrm flipV="1">
            <a:off x="2987675" y="2060575"/>
            <a:ext cx="3105150" cy="410527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017" name="TextBox 11"/>
          <p:cNvSpPr txBox="1">
            <a:spLocks noChangeArrowheads="1"/>
          </p:cNvSpPr>
          <p:nvPr/>
        </p:nvSpPr>
        <p:spPr bwMode="auto">
          <a:xfrm>
            <a:off x="2420938" y="6029325"/>
            <a:ext cx="2735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Maths</a:t>
            </a:r>
          </a:p>
        </p:txBody>
      </p:sp>
      <p:cxnSp>
        <p:nvCxnSpPr>
          <p:cNvPr id="12" name="Straight Connector 11"/>
          <p:cNvCxnSpPr/>
          <p:nvPr/>
        </p:nvCxnSpPr>
        <p:spPr bwMode="auto">
          <a:xfrm flipH="1">
            <a:off x="2195513" y="3429000"/>
            <a:ext cx="4887912" cy="151130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019" name="TextBox 13"/>
          <p:cNvSpPr txBox="1">
            <a:spLocks noChangeArrowheads="1"/>
          </p:cNvSpPr>
          <p:nvPr/>
        </p:nvSpPr>
        <p:spPr bwMode="auto">
          <a:xfrm>
            <a:off x="6019800" y="4086225"/>
            <a:ext cx="1225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Swimming</a:t>
            </a:r>
          </a:p>
        </p:txBody>
      </p:sp>
      <p:cxnSp>
        <p:nvCxnSpPr>
          <p:cNvPr id="14" name="Straight Connector 13"/>
          <p:cNvCxnSpPr/>
          <p:nvPr/>
        </p:nvCxnSpPr>
        <p:spPr bwMode="auto">
          <a:xfrm>
            <a:off x="2987675" y="2205038"/>
            <a:ext cx="3096493" cy="4104282"/>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3021" name="TextBox 25"/>
          <p:cNvSpPr txBox="1">
            <a:spLocks noChangeArrowheads="1"/>
          </p:cNvSpPr>
          <p:nvPr/>
        </p:nvSpPr>
        <p:spPr bwMode="auto">
          <a:xfrm>
            <a:off x="2411760" y="4869160"/>
            <a:ext cx="86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dirty="0"/>
              <a:t>Riding her bike </a:t>
            </a:r>
          </a:p>
        </p:txBody>
      </p:sp>
      <p:sp>
        <p:nvSpPr>
          <p:cNvPr id="43022" name="TextBox 26"/>
          <p:cNvSpPr txBox="1">
            <a:spLocks noChangeArrowheads="1"/>
          </p:cNvSpPr>
          <p:nvPr/>
        </p:nvSpPr>
        <p:spPr bwMode="auto">
          <a:xfrm>
            <a:off x="2411760" y="2132856"/>
            <a:ext cx="2735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dirty="0"/>
              <a:t>Literacy</a:t>
            </a:r>
          </a:p>
        </p:txBody>
      </p:sp>
      <p:sp>
        <p:nvSpPr>
          <p:cNvPr id="43023" name="TextBox 27"/>
          <p:cNvSpPr txBox="1">
            <a:spLocks noChangeArrowheads="1"/>
          </p:cNvSpPr>
          <p:nvPr/>
        </p:nvSpPr>
        <p:spPr bwMode="auto">
          <a:xfrm>
            <a:off x="3707904" y="2060848"/>
            <a:ext cx="2735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dirty="0"/>
              <a:t>Reading</a:t>
            </a:r>
          </a:p>
        </p:txBody>
      </p:sp>
      <p:sp>
        <p:nvSpPr>
          <p:cNvPr id="43024" name="TextBox 28"/>
          <p:cNvSpPr txBox="1">
            <a:spLocks noChangeArrowheads="1"/>
          </p:cNvSpPr>
          <p:nvPr/>
        </p:nvSpPr>
        <p:spPr bwMode="auto">
          <a:xfrm>
            <a:off x="5661025" y="5300663"/>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Talking </a:t>
            </a:r>
          </a:p>
        </p:txBody>
      </p:sp>
      <p:sp>
        <p:nvSpPr>
          <p:cNvPr id="43025" name="TextBox 29"/>
          <p:cNvSpPr txBox="1">
            <a:spLocks noChangeArrowheads="1"/>
          </p:cNvSpPr>
          <p:nvPr/>
        </p:nvSpPr>
        <p:spPr bwMode="auto">
          <a:xfrm>
            <a:off x="4652963" y="6029325"/>
            <a:ext cx="122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Science</a:t>
            </a:r>
          </a:p>
        </p:txBody>
      </p:sp>
      <p:cxnSp>
        <p:nvCxnSpPr>
          <p:cNvPr id="22" name="Straight Connector 21"/>
          <p:cNvCxnSpPr>
            <a:endCxn id="5" idx="4"/>
          </p:cNvCxnSpPr>
          <p:nvPr/>
        </p:nvCxnSpPr>
        <p:spPr bwMode="auto">
          <a:xfrm>
            <a:off x="4427538" y="1628775"/>
            <a:ext cx="188912" cy="5113338"/>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Oval 14"/>
          <p:cNvSpPr/>
          <p:nvPr/>
        </p:nvSpPr>
        <p:spPr bwMode="auto">
          <a:xfrm>
            <a:off x="3068638" y="2781300"/>
            <a:ext cx="3024187" cy="3024188"/>
          </a:xfrm>
          <a:prstGeom prst="ellipse">
            <a:avLst/>
          </a:prstGeom>
          <a:solidFill>
            <a:schemeClr val="accent3">
              <a:lumMod val="75000"/>
            </a:schemeClr>
          </a:solidFill>
          <a:ln w="25400" cap="flat" cmpd="sng" algn="ctr">
            <a:solidFill>
              <a:srgbClr val="000000"/>
            </a:solidFill>
            <a:prstDash val="solid"/>
            <a:round/>
            <a:headEnd type="none" w="med" len="med"/>
            <a:tailEnd type="none" w="med" len="med"/>
          </a:ln>
          <a:effectLst/>
          <a:extLst/>
        </p:spPr>
        <p:txBody>
          <a:bodyPr/>
          <a:lstStyle/>
          <a:p>
            <a:pPr>
              <a:defRPr/>
            </a:pPr>
            <a:endParaRPr lang="en-US"/>
          </a:p>
        </p:txBody>
      </p:sp>
      <p:sp>
        <p:nvSpPr>
          <p:cNvPr id="43028" name="TextBox 23"/>
          <p:cNvSpPr txBox="1">
            <a:spLocks noChangeArrowheads="1"/>
          </p:cNvSpPr>
          <p:nvPr/>
        </p:nvSpPr>
        <p:spPr bwMode="auto">
          <a:xfrm>
            <a:off x="3211513" y="3716338"/>
            <a:ext cx="28082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6600" b="1">
                <a:solidFill>
                  <a:schemeClr val="bg1"/>
                </a:solidFill>
                <a:latin typeface="Arial" charset="0"/>
                <a:cs typeface="Arial" charset="0"/>
              </a:rPr>
              <a:t>YOU</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38" y="3141663"/>
            <a:ext cx="3884612" cy="1470025"/>
          </a:xfrm>
        </p:spPr>
        <p:txBody>
          <a:bodyPr/>
          <a:lstStyle/>
          <a:p>
            <a:pPr algn="l">
              <a:defRPr/>
            </a:pPr>
            <a:r>
              <a:rPr lang="en-US" sz="3200" dirty="0" smtClean="0"/>
              <a:t>You are not better if you can do </a:t>
            </a:r>
            <a:r>
              <a:rPr lang="en-US" sz="3200" dirty="0" err="1" smtClean="0"/>
              <a:t>maths</a:t>
            </a:r>
            <a:r>
              <a:rPr lang="en-US" sz="3200" dirty="0" smtClean="0"/>
              <a:t>, literacy, reading easily and you are not less if you find them tricky you’re….. </a:t>
            </a:r>
            <a:r>
              <a:rPr lang="en-US" sz="3200" b="1" dirty="0" smtClean="0"/>
              <a:t>JUST LEARNING</a:t>
            </a:r>
            <a:r>
              <a:rPr lang="en-US" sz="3200" dirty="0" smtClean="0"/>
              <a:t>!</a:t>
            </a:r>
            <a:endParaRPr lang="en-US" sz="3200" dirty="0"/>
          </a:p>
        </p:txBody>
      </p:sp>
      <p:sp>
        <p:nvSpPr>
          <p:cNvPr id="4" name="Slide Number Placeholder 3"/>
          <p:cNvSpPr>
            <a:spLocks noGrp="1"/>
          </p:cNvSpPr>
          <p:nvPr>
            <p:ph type="sldNum" sz="quarter" idx="10"/>
          </p:nvPr>
        </p:nvSpPr>
        <p:spPr/>
        <p:txBody>
          <a:bodyPr/>
          <a:lstStyle/>
          <a:p>
            <a:pPr>
              <a:defRPr/>
            </a:pPr>
            <a:fld id="{24034E45-21E1-1648-A2B5-17D1F4B8A9D2}" type="slidenum">
              <a:rPr lang="en-US" smtClean="0"/>
              <a:pPr>
                <a:defRPr/>
              </a:pPr>
              <a:t>19</a:t>
            </a:fld>
            <a:endParaRPr lang="en-US"/>
          </a:p>
        </p:txBody>
      </p:sp>
      <p:sp>
        <p:nvSpPr>
          <p:cNvPr id="44035" name="TextBox 4"/>
          <p:cNvSpPr txBox="1">
            <a:spLocks noChangeArrowheads="1"/>
          </p:cNvSpPr>
          <p:nvPr/>
        </p:nvSpPr>
        <p:spPr bwMode="auto">
          <a:xfrm>
            <a:off x="611188" y="549275"/>
            <a:ext cx="626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3600">
                <a:solidFill>
                  <a:srgbClr val="00004D"/>
                </a:solidFill>
              </a:rPr>
              <a:t>We are all born equal as babies. </a:t>
            </a:r>
          </a:p>
        </p:txBody>
      </p:sp>
      <p:pic>
        <p:nvPicPr>
          <p:cNvPr id="6" name="Content Placeholder 5"/>
          <p:cNvPicPr>
            <a:picLocks noGrp="1" noChangeAspect="1"/>
          </p:cNvPicPr>
          <p:nvPr>
            <p:ph idx="1"/>
          </p:nvPr>
        </p:nvPicPr>
        <p:blipFill rotWithShape="1">
          <a:blip r:embed="rId2"/>
          <a:srcRect l="-3794" t="-2348" r="-642" b="1887"/>
          <a:stretch/>
        </p:blipFill>
        <p:spPr>
          <a:xfrm>
            <a:off x="0" y="2060575"/>
            <a:ext cx="4325938" cy="344170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88913"/>
            <a:ext cx="6765925" cy="1655762"/>
          </a:xfrm>
        </p:spPr>
        <p:txBody>
          <a:bodyPr/>
          <a:lstStyle/>
          <a:p>
            <a:pPr algn="l">
              <a:defRPr/>
            </a:pPr>
            <a:r>
              <a:rPr lang="en-US" sz="2800" dirty="0" smtClean="0">
                <a:latin typeface="Arial"/>
                <a:cs typeface="Arial"/>
              </a:rPr>
              <a:t>Once there was a girl who thought she </a:t>
            </a:r>
            <a:br>
              <a:rPr lang="en-US" sz="2800" dirty="0" smtClean="0">
                <a:latin typeface="Arial"/>
                <a:cs typeface="Arial"/>
              </a:rPr>
            </a:br>
            <a:r>
              <a:rPr lang="en-US" sz="2800" dirty="0" smtClean="0">
                <a:latin typeface="Arial"/>
                <a:cs typeface="Arial"/>
              </a:rPr>
              <a:t>was no good at anything </a:t>
            </a:r>
            <a:endParaRPr lang="en-US" sz="2800" dirty="0">
              <a:latin typeface="Arial"/>
              <a:cs typeface="Arial"/>
            </a:endParaRPr>
          </a:p>
        </p:txBody>
      </p:sp>
      <p:sp>
        <p:nvSpPr>
          <p:cNvPr id="4" name="Slide Number Placeholder 3"/>
          <p:cNvSpPr>
            <a:spLocks noGrp="1"/>
          </p:cNvSpPr>
          <p:nvPr>
            <p:ph type="sldNum" sz="quarter" idx="10"/>
          </p:nvPr>
        </p:nvSpPr>
        <p:spPr/>
        <p:txBody>
          <a:bodyPr/>
          <a:lstStyle/>
          <a:p>
            <a:pPr>
              <a:defRPr/>
            </a:pPr>
            <a:fld id="{5B9959F8-98E5-A14B-B9EC-B76EEEB0A9B3}" type="slidenum">
              <a:rPr lang="en-US" smtClean="0"/>
              <a:pPr>
                <a:defRPr/>
              </a:pPr>
              <a:t>2</a:t>
            </a:fld>
            <a:endParaRPr lang="en-US"/>
          </a:p>
        </p:txBody>
      </p:sp>
      <p:pic>
        <p:nvPicPr>
          <p:cNvPr id="6" name="Content Placeholder 5" descr="sad.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01" r="2168"/>
          <a:stretch/>
        </p:blipFill>
        <p:spPr>
          <a:xfrm>
            <a:off x="2627313" y="1989138"/>
            <a:ext cx="3189287" cy="455930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3375"/>
            <a:ext cx="7772400" cy="1223963"/>
          </a:xfrm>
        </p:spPr>
        <p:txBody>
          <a:bodyPr/>
          <a:lstStyle/>
          <a:p>
            <a:pPr algn="l">
              <a:defRPr/>
            </a:pPr>
            <a:r>
              <a:rPr lang="en-US" sz="2800" dirty="0" smtClean="0">
                <a:latin typeface="Arial"/>
                <a:cs typeface="Arial"/>
              </a:rPr>
              <a:t>She found </a:t>
            </a:r>
            <a:r>
              <a:rPr lang="en-US" sz="2800" dirty="0" err="1" smtClean="0">
                <a:latin typeface="Arial"/>
                <a:cs typeface="Arial"/>
              </a:rPr>
              <a:t>maths</a:t>
            </a:r>
            <a:r>
              <a:rPr lang="en-US" sz="2800" dirty="0" smtClean="0">
                <a:latin typeface="Arial"/>
                <a:cs typeface="Arial"/>
              </a:rPr>
              <a:t> really hard, spelling </a:t>
            </a:r>
            <a:br>
              <a:rPr lang="en-US" sz="2800" dirty="0" smtClean="0">
                <a:latin typeface="Arial"/>
                <a:cs typeface="Arial"/>
              </a:rPr>
            </a:br>
            <a:r>
              <a:rPr lang="en-US" sz="2800" dirty="0" smtClean="0">
                <a:latin typeface="Arial"/>
                <a:cs typeface="Arial"/>
              </a:rPr>
              <a:t>really hard and writing even harder…. </a:t>
            </a:r>
            <a:br>
              <a:rPr lang="en-US" sz="2800" dirty="0" smtClean="0">
                <a:latin typeface="Arial"/>
                <a:cs typeface="Arial"/>
              </a:rPr>
            </a:br>
            <a:r>
              <a:rPr lang="en-US" sz="2800" b="1" dirty="0" smtClean="0">
                <a:latin typeface="Arial"/>
                <a:cs typeface="Arial"/>
              </a:rPr>
              <a:t>She thought she was stupid</a:t>
            </a:r>
            <a:endParaRPr lang="en-US" sz="2800" b="1" dirty="0">
              <a:latin typeface="Arial"/>
              <a:cs typeface="Arial"/>
            </a:endParaRPr>
          </a:p>
        </p:txBody>
      </p:sp>
      <p:sp>
        <p:nvSpPr>
          <p:cNvPr id="4" name="Slide Number Placeholder 3"/>
          <p:cNvSpPr>
            <a:spLocks noGrp="1"/>
          </p:cNvSpPr>
          <p:nvPr>
            <p:ph type="sldNum" sz="quarter" idx="10"/>
          </p:nvPr>
        </p:nvSpPr>
        <p:spPr/>
        <p:txBody>
          <a:bodyPr/>
          <a:lstStyle/>
          <a:p>
            <a:pPr>
              <a:defRPr/>
            </a:pPr>
            <a:fld id="{39D7F539-57C3-E445-8391-CFE3884E5805}" type="slidenum">
              <a:rPr lang="en-US" smtClean="0"/>
              <a:pPr>
                <a:defRPr/>
              </a:pPr>
              <a:t>3</a:t>
            </a:fld>
            <a:endParaRPr lang="en-US"/>
          </a:p>
        </p:txBody>
      </p:sp>
      <p:pic>
        <p:nvPicPr>
          <p:cNvPr id="27651" name="Picture 5" descr="math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844675"/>
            <a:ext cx="658495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549275"/>
            <a:ext cx="7772400" cy="1223963"/>
          </a:xfrm>
        </p:spPr>
        <p:txBody>
          <a:bodyPr/>
          <a:lstStyle/>
          <a:p>
            <a:pPr algn="l">
              <a:defRPr/>
            </a:pPr>
            <a:r>
              <a:rPr lang="en-US" sz="2800" dirty="0" smtClean="0">
                <a:latin typeface="Arial"/>
                <a:cs typeface="Arial"/>
              </a:rPr>
              <a:t>She was </a:t>
            </a:r>
            <a:r>
              <a:rPr lang="en-US" sz="2800" b="1" dirty="0" smtClean="0">
                <a:latin typeface="Arial"/>
                <a:cs typeface="Arial"/>
              </a:rPr>
              <a:t>ALWAYS</a:t>
            </a:r>
            <a:r>
              <a:rPr lang="en-US" sz="2800" dirty="0" smtClean="0">
                <a:latin typeface="Arial"/>
                <a:cs typeface="Arial"/>
              </a:rPr>
              <a:t> getting into trouble, for </a:t>
            </a:r>
            <a:br>
              <a:rPr lang="en-US" sz="2800" dirty="0" smtClean="0">
                <a:latin typeface="Arial"/>
                <a:cs typeface="Arial"/>
              </a:rPr>
            </a:br>
            <a:r>
              <a:rPr lang="en-US" sz="2800" dirty="0" smtClean="0">
                <a:latin typeface="Arial"/>
                <a:cs typeface="Arial"/>
              </a:rPr>
              <a:t>talking,  not listening, yelling, shouting  </a:t>
            </a:r>
            <a:br>
              <a:rPr lang="en-US" sz="2800" dirty="0" smtClean="0">
                <a:latin typeface="Arial"/>
                <a:cs typeface="Arial"/>
              </a:rPr>
            </a:br>
            <a:r>
              <a:rPr lang="en-US" sz="2800" dirty="0" smtClean="0">
                <a:latin typeface="Arial"/>
                <a:cs typeface="Arial"/>
              </a:rPr>
              <a:t>and hitting people!</a:t>
            </a:r>
            <a:br>
              <a:rPr lang="en-US" sz="2800" dirty="0" smtClean="0">
                <a:latin typeface="Arial"/>
                <a:cs typeface="Arial"/>
              </a:rPr>
            </a:br>
            <a:r>
              <a:rPr lang="en-US" sz="2800" dirty="0">
                <a:latin typeface="Arial"/>
                <a:cs typeface="Arial"/>
              </a:rPr>
              <a:t/>
            </a:r>
            <a:br>
              <a:rPr lang="en-US" sz="2800" dirty="0">
                <a:latin typeface="Arial"/>
                <a:cs typeface="Arial"/>
              </a:rPr>
            </a:br>
            <a:endParaRPr lang="en-US" sz="2800" dirty="0">
              <a:latin typeface="Arial"/>
              <a:cs typeface="Arial"/>
            </a:endParaRPr>
          </a:p>
        </p:txBody>
      </p:sp>
      <p:pic>
        <p:nvPicPr>
          <p:cNvPr id="5" name="Content Placeholder 4" descr="HAT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50" r="1861"/>
          <a:stretch/>
        </p:blipFill>
        <p:spPr>
          <a:xfrm>
            <a:off x="971550" y="1574800"/>
            <a:ext cx="6832600" cy="5256213"/>
          </a:xfrm>
        </p:spPr>
      </p:pic>
      <p:sp>
        <p:nvSpPr>
          <p:cNvPr id="4" name="Slide Number Placeholder 3"/>
          <p:cNvSpPr>
            <a:spLocks noGrp="1"/>
          </p:cNvSpPr>
          <p:nvPr>
            <p:ph type="sldNum" sz="quarter" idx="10"/>
          </p:nvPr>
        </p:nvSpPr>
        <p:spPr/>
        <p:txBody>
          <a:bodyPr/>
          <a:lstStyle/>
          <a:p>
            <a:pPr>
              <a:defRPr/>
            </a:pPr>
            <a:fld id="{26CD3ABD-D1C5-B74B-AD8A-B44C0905029C}" type="slidenum">
              <a:rPr lang="en-US" smtClean="0"/>
              <a:pPr>
                <a:defRPr/>
              </a:pPr>
              <a:t>4</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2852738"/>
            <a:ext cx="6769100" cy="1557337"/>
          </a:xfrm>
        </p:spPr>
        <p:txBody>
          <a:bodyPr/>
          <a:lstStyle/>
          <a:p>
            <a:pPr algn="l">
              <a:defRPr/>
            </a:pPr>
            <a:r>
              <a:rPr lang="en-US" sz="2800" dirty="0" smtClean="0">
                <a:latin typeface="Arial"/>
                <a:cs typeface="Arial"/>
              </a:rPr>
              <a:t>One day she met a lady who had a room full of toys and they played together and talked.</a:t>
            </a:r>
            <a:br>
              <a:rPr lang="en-US" sz="2800" dirty="0" smtClean="0">
                <a:latin typeface="Arial"/>
                <a:cs typeface="Arial"/>
              </a:rPr>
            </a:br>
            <a:r>
              <a:rPr lang="en-US" sz="2800" dirty="0">
                <a:latin typeface="Arial"/>
                <a:cs typeface="Arial"/>
              </a:rPr>
              <a:t/>
            </a:r>
            <a:br>
              <a:rPr lang="en-US" sz="2800" dirty="0">
                <a:latin typeface="Arial"/>
                <a:cs typeface="Arial"/>
              </a:rPr>
            </a:br>
            <a:r>
              <a:rPr lang="en-US" sz="2800" dirty="0" smtClean="0">
                <a:latin typeface="Arial"/>
                <a:cs typeface="Arial"/>
              </a:rPr>
              <a:t>The lady noticed that the girl thought she was no good at </a:t>
            </a:r>
            <a:r>
              <a:rPr lang="en-US" sz="2800" i="1" dirty="0" smtClean="0">
                <a:latin typeface="Arial"/>
                <a:cs typeface="Arial"/>
              </a:rPr>
              <a:t>anything</a:t>
            </a:r>
            <a:r>
              <a:rPr lang="en-US" sz="2800" dirty="0" smtClean="0">
                <a:latin typeface="Arial"/>
                <a:cs typeface="Arial"/>
              </a:rPr>
              <a:t> and had given up on herself and learning….</a:t>
            </a:r>
            <a:endParaRPr lang="en-US" sz="2800" dirty="0">
              <a:latin typeface="Arial"/>
              <a:cs typeface="Arial"/>
            </a:endParaRPr>
          </a:p>
        </p:txBody>
      </p:sp>
      <p:sp>
        <p:nvSpPr>
          <p:cNvPr id="4" name="Slide Number Placeholder 3"/>
          <p:cNvSpPr>
            <a:spLocks noGrp="1"/>
          </p:cNvSpPr>
          <p:nvPr>
            <p:ph type="sldNum" sz="quarter" idx="10"/>
          </p:nvPr>
        </p:nvSpPr>
        <p:spPr/>
        <p:txBody>
          <a:bodyPr/>
          <a:lstStyle/>
          <a:p>
            <a:pPr>
              <a:defRPr/>
            </a:pPr>
            <a:fld id="{689881AD-74FE-7B4A-9D6B-C72916CE01F6}" type="slidenum">
              <a:rPr lang="en-US" smtClean="0"/>
              <a:pPr>
                <a:defRPr/>
              </a:pPr>
              <a:t>5</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763588"/>
            <a:ext cx="7056437" cy="1152525"/>
          </a:xfrm>
        </p:spPr>
        <p:txBody>
          <a:bodyPr/>
          <a:lstStyle/>
          <a:p>
            <a:pPr algn="l">
              <a:defRPr/>
            </a:pPr>
            <a:r>
              <a:rPr lang="en-US" sz="2800" dirty="0">
                <a:latin typeface="Arial"/>
                <a:cs typeface="Arial"/>
              </a:rPr>
              <a:t>The lady drew a circle and said </a:t>
            </a:r>
            <a:r>
              <a:rPr lang="en-US" sz="2800" dirty="0" smtClean="0">
                <a:latin typeface="Arial"/>
                <a:cs typeface="Arial"/>
              </a:rPr>
              <a:t>“school </a:t>
            </a:r>
            <a:r>
              <a:rPr lang="en-US" sz="2800" dirty="0">
                <a:latin typeface="Arial"/>
                <a:cs typeface="Arial"/>
              </a:rPr>
              <a:t>can sometimes feel like </a:t>
            </a:r>
            <a:r>
              <a:rPr lang="en-US" sz="2800" dirty="0" err="1" smtClean="0">
                <a:latin typeface="Arial"/>
                <a:cs typeface="Arial"/>
              </a:rPr>
              <a:t>maths</a:t>
            </a:r>
            <a:r>
              <a:rPr lang="en-US" sz="2800" dirty="0">
                <a:latin typeface="Arial"/>
                <a:cs typeface="Arial"/>
              </a:rPr>
              <a:t>, literacy and reading are the </a:t>
            </a:r>
            <a:r>
              <a:rPr lang="en-US" sz="2800" b="1" dirty="0">
                <a:latin typeface="Arial"/>
                <a:cs typeface="Arial"/>
              </a:rPr>
              <a:t>MOST</a:t>
            </a:r>
            <a:r>
              <a:rPr lang="en-US" sz="2800" dirty="0">
                <a:latin typeface="Arial"/>
                <a:cs typeface="Arial"/>
              </a:rPr>
              <a:t> important things…</a:t>
            </a:r>
            <a:r>
              <a:rPr lang="en-US" sz="2800" dirty="0" smtClean="0">
                <a:latin typeface="Arial"/>
                <a:cs typeface="Arial"/>
              </a:rPr>
              <a:t>.” </a:t>
            </a:r>
            <a:r>
              <a:rPr lang="en-US" sz="2800" dirty="0">
                <a:latin typeface="Arial"/>
                <a:cs typeface="Arial"/>
              </a:rPr>
              <a:t/>
            </a:r>
            <a:br>
              <a:rPr lang="en-US" sz="2800" dirty="0">
                <a:latin typeface="Arial"/>
                <a:cs typeface="Arial"/>
              </a:rPr>
            </a:br>
            <a:r>
              <a:rPr lang="en-US" sz="2800" dirty="0">
                <a:latin typeface="Arial"/>
                <a:cs typeface="Arial"/>
              </a:rPr>
              <a:t/>
            </a:r>
            <a:br>
              <a:rPr lang="en-US" sz="2800" dirty="0">
                <a:latin typeface="Arial"/>
                <a:cs typeface="Arial"/>
              </a:rPr>
            </a:br>
            <a:endParaRPr lang="en-US" sz="2800" dirty="0">
              <a:latin typeface="Arial"/>
              <a:cs typeface="Arial"/>
            </a:endParaRPr>
          </a:p>
        </p:txBody>
      </p:sp>
      <p:sp>
        <p:nvSpPr>
          <p:cNvPr id="3" name="Content Placeholder 2"/>
          <p:cNvSpPr>
            <a:spLocks noGrp="1"/>
          </p:cNvSpPr>
          <p:nvPr>
            <p:ph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pPr>
              <a:defRPr/>
            </a:pPr>
            <a:fld id="{37C28EB2-048C-0042-A95A-57CF22FEFB07}" type="slidenum">
              <a:rPr lang="en-US" smtClean="0"/>
              <a:pPr>
                <a:defRPr/>
              </a:pPr>
              <a:t>6</a:t>
            </a:fld>
            <a:endParaRPr lang="en-US"/>
          </a:p>
        </p:txBody>
      </p:sp>
      <p:sp>
        <p:nvSpPr>
          <p:cNvPr id="5" name="Oval 4"/>
          <p:cNvSpPr/>
          <p:nvPr/>
        </p:nvSpPr>
        <p:spPr bwMode="auto">
          <a:xfrm>
            <a:off x="1763713" y="1744663"/>
            <a:ext cx="5111750" cy="5113337"/>
          </a:xfrm>
          <a:prstGeom prst="ellipse">
            <a:avLst/>
          </a:prstGeom>
          <a:solidFill>
            <a:schemeClr val="accent3">
              <a:lumMod val="75000"/>
            </a:schemeClr>
          </a:solidFill>
          <a:ln w="25400" cap="flat" cmpd="sng" algn="ctr">
            <a:solidFill>
              <a:schemeClr val="tx1">
                <a:lumMod val="95000"/>
                <a:lumOff val="5000"/>
              </a:schemeClr>
            </a:solidFill>
            <a:prstDash val="solid"/>
            <a:round/>
            <a:headEnd type="none" w="med" len="med"/>
            <a:tailEnd type="none" w="med" len="med"/>
          </a:ln>
          <a:effectLst/>
          <a:extLst/>
        </p:spPr>
        <p:txBody>
          <a:bodyPr/>
          <a:lstStyle/>
          <a:p>
            <a:pPr>
              <a:defRPr/>
            </a:pPr>
            <a:endParaRPr lang="en-US" dirty="0"/>
          </a:p>
        </p:txBody>
      </p:sp>
      <p:cxnSp>
        <p:nvCxnSpPr>
          <p:cNvPr id="7" name="Straight Connector 6"/>
          <p:cNvCxnSpPr>
            <a:stCxn id="5" idx="0"/>
          </p:cNvCxnSpPr>
          <p:nvPr/>
        </p:nvCxnSpPr>
        <p:spPr bwMode="auto">
          <a:xfrm flipH="1">
            <a:off x="4284663" y="1744663"/>
            <a:ext cx="34925" cy="2547937"/>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a:stCxn id="5" idx="5"/>
          </p:cNvCxnSpPr>
          <p:nvPr/>
        </p:nvCxnSpPr>
        <p:spPr bwMode="auto">
          <a:xfrm flipH="1" flipV="1">
            <a:off x="4284663" y="4292600"/>
            <a:ext cx="1843087" cy="181610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727" name="TextBox 11"/>
          <p:cNvSpPr txBox="1">
            <a:spLocks noChangeArrowheads="1"/>
          </p:cNvSpPr>
          <p:nvPr/>
        </p:nvSpPr>
        <p:spPr bwMode="auto">
          <a:xfrm>
            <a:off x="4427538" y="2997200"/>
            <a:ext cx="2232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4800"/>
              <a:t>maths</a:t>
            </a:r>
          </a:p>
        </p:txBody>
      </p:sp>
      <p:sp>
        <p:nvSpPr>
          <p:cNvPr id="30728" name="TextBox 12"/>
          <p:cNvSpPr txBox="1">
            <a:spLocks noChangeArrowheads="1"/>
          </p:cNvSpPr>
          <p:nvPr/>
        </p:nvSpPr>
        <p:spPr bwMode="auto">
          <a:xfrm>
            <a:off x="3132138" y="5229225"/>
            <a:ext cx="2232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4800"/>
              <a:t>literacy</a:t>
            </a:r>
          </a:p>
        </p:txBody>
      </p:sp>
      <p:sp>
        <p:nvSpPr>
          <p:cNvPr id="30729" name="TextBox 13"/>
          <p:cNvSpPr txBox="1">
            <a:spLocks noChangeArrowheads="1"/>
          </p:cNvSpPr>
          <p:nvPr/>
        </p:nvSpPr>
        <p:spPr bwMode="auto">
          <a:xfrm>
            <a:off x="1979613" y="2924175"/>
            <a:ext cx="2232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4800"/>
              <a:t>reading</a:t>
            </a:r>
          </a:p>
        </p:txBody>
      </p:sp>
      <p:cxnSp>
        <p:nvCxnSpPr>
          <p:cNvPr id="15" name="Straight Connector 14"/>
          <p:cNvCxnSpPr/>
          <p:nvPr/>
        </p:nvCxnSpPr>
        <p:spPr bwMode="auto">
          <a:xfrm flipV="1">
            <a:off x="2411413" y="4292600"/>
            <a:ext cx="1873250" cy="1728788"/>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p:cNvCxnSpPr/>
          <p:nvPr/>
        </p:nvCxnSpPr>
        <p:spPr bwMode="auto">
          <a:xfrm flipV="1">
            <a:off x="1763713" y="4213225"/>
            <a:ext cx="5111750" cy="223838"/>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732" name="TextBox 28"/>
          <p:cNvSpPr txBox="1">
            <a:spLocks noChangeArrowheads="1"/>
          </p:cNvSpPr>
          <p:nvPr/>
        </p:nvSpPr>
        <p:spPr bwMode="auto">
          <a:xfrm>
            <a:off x="1835150" y="4581525"/>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000"/>
              <a:t>Science</a:t>
            </a:r>
          </a:p>
        </p:txBody>
      </p:sp>
      <p:sp>
        <p:nvSpPr>
          <p:cNvPr id="30733" name="TextBox 29"/>
          <p:cNvSpPr txBox="1">
            <a:spLocks noChangeArrowheads="1"/>
          </p:cNvSpPr>
          <p:nvPr/>
        </p:nvSpPr>
        <p:spPr bwMode="auto">
          <a:xfrm>
            <a:off x="4716463" y="4292600"/>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000"/>
              <a:t>Geography</a:t>
            </a:r>
          </a:p>
        </p:txBody>
      </p:sp>
      <p:cxnSp>
        <p:nvCxnSpPr>
          <p:cNvPr id="33" name="Straight Connector 32"/>
          <p:cNvCxnSpPr/>
          <p:nvPr/>
        </p:nvCxnSpPr>
        <p:spPr bwMode="auto">
          <a:xfrm flipH="1" flipV="1">
            <a:off x="4284663" y="4292600"/>
            <a:ext cx="2447925" cy="9366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735" name="TextBox 34"/>
          <p:cNvSpPr txBox="1">
            <a:spLocks noChangeArrowheads="1"/>
          </p:cNvSpPr>
          <p:nvPr/>
        </p:nvSpPr>
        <p:spPr bwMode="auto">
          <a:xfrm>
            <a:off x="4643438" y="4941888"/>
            <a:ext cx="223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000"/>
              <a:t>Art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708275"/>
            <a:ext cx="7772400" cy="1470025"/>
          </a:xfrm>
        </p:spPr>
        <p:txBody>
          <a:bodyPr/>
          <a:lstStyle/>
          <a:p>
            <a:pPr>
              <a:defRPr/>
            </a:pPr>
            <a:r>
              <a:rPr lang="en-US" dirty="0" smtClean="0"/>
              <a:t/>
            </a:r>
            <a:br>
              <a:rPr lang="en-US" dirty="0" smtClean="0"/>
            </a:br>
            <a:r>
              <a:rPr lang="en-US" dirty="0" smtClean="0">
                <a:latin typeface="Arial"/>
                <a:cs typeface="Arial"/>
              </a:rPr>
              <a:t>“</a:t>
            </a:r>
            <a:r>
              <a:rPr lang="en-US" dirty="0" err="1" smtClean="0">
                <a:latin typeface="Arial"/>
                <a:cs typeface="Arial"/>
              </a:rPr>
              <a:t>Maths</a:t>
            </a:r>
            <a:r>
              <a:rPr lang="en-US" dirty="0" smtClean="0">
                <a:latin typeface="Arial"/>
                <a:cs typeface="Arial"/>
              </a:rPr>
              <a:t>, literacy and reading ARE important things to </a:t>
            </a:r>
            <a:r>
              <a:rPr lang="en-US" b="1" dirty="0" smtClean="0">
                <a:latin typeface="Arial"/>
                <a:cs typeface="Arial"/>
              </a:rPr>
              <a:t>LEARN </a:t>
            </a:r>
            <a:r>
              <a:rPr lang="en-US" dirty="0" smtClean="0">
                <a:latin typeface="Arial"/>
                <a:cs typeface="Arial"/>
              </a:rPr>
              <a:t>but the most important thing is that you are </a:t>
            </a:r>
            <a:r>
              <a:rPr lang="en-US" b="1" dirty="0" smtClean="0">
                <a:latin typeface="Arial"/>
                <a:cs typeface="Arial"/>
              </a:rPr>
              <a:t>yourself</a:t>
            </a:r>
            <a:r>
              <a:rPr lang="en-US" dirty="0" smtClean="0">
                <a:latin typeface="Arial"/>
                <a:cs typeface="Arial"/>
              </a:rPr>
              <a:t>...”</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420385BF-97E9-FE44-AD5D-972EB179F4EA}" type="slidenum">
              <a:rPr lang="en-US" smtClean="0"/>
              <a:pPr>
                <a:defRPr/>
              </a:pPr>
              <a:t>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3375"/>
            <a:ext cx="6550025" cy="1079500"/>
          </a:xfrm>
        </p:spPr>
        <p:txBody>
          <a:bodyPr/>
          <a:lstStyle/>
          <a:p>
            <a:pPr algn="l">
              <a:defRPr/>
            </a:pPr>
            <a:r>
              <a:rPr lang="en-US" sz="2800" dirty="0" smtClean="0">
                <a:latin typeface="Arial"/>
                <a:cs typeface="Arial"/>
              </a:rPr>
              <a:t>Then the lady asked the girl to do a pie chart of the things she liked to do and found easy to do </a:t>
            </a:r>
            <a:endParaRPr lang="en-US" sz="2800" dirty="0">
              <a:latin typeface="Arial"/>
              <a:cs typeface="Arial"/>
            </a:endParaRPr>
          </a:p>
        </p:txBody>
      </p:sp>
      <p:sp>
        <p:nvSpPr>
          <p:cNvPr id="3" name="Content Placeholder 2"/>
          <p:cNvSpPr>
            <a:spLocks noGrp="1"/>
          </p:cNvSpPr>
          <p:nvPr>
            <p:ph idx="1"/>
          </p:nvPr>
        </p:nvSpPr>
        <p:spPr/>
        <p:txBody>
          <a:bodyPr/>
          <a:lstStyle/>
          <a:p>
            <a:pPr>
              <a:defRPr/>
            </a:pPr>
            <a:endParaRPr lang="en-US"/>
          </a:p>
        </p:txBody>
      </p:sp>
      <p:sp>
        <p:nvSpPr>
          <p:cNvPr id="4" name="Slide Number Placeholder 3"/>
          <p:cNvSpPr>
            <a:spLocks noGrp="1"/>
          </p:cNvSpPr>
          <p:nvPr>
            <p:ph type="sldNum" sz="quarter" idx="10"/>
          </p:nvPr>
        </p:nvSpPr>
        <p:spPr/>
        <p:txBody>
          <a:bodyPr/>
          <a:lstStyle/>
          <a:p>
            <a:pPr>
              <a:defRPr/>
            </a:pPr>
            <a:fld id="{9BCC201F-F0DF-4D4A-85CE-A1E0BF96D906}" type="slidenum">
              <a:rPr lang="en-US" smtClean="0"/>
              <a:pPr>
                <a:defRPr/>
              </a:pPr>
              <a:t>8</a:t>
            </a:fld>
            <a:endParaRPr lang="en-US"/>
          </a:p>
        </p:txBody>
      </p:sp>
      <p:sp>
        <p:nvSpPr>
          <p:cNvPr id="5" name="Oval 4"/>
          <p:cNvSpPr/>
          <p:nvPr/>
        </p:nvSpPr>
        <p:spPr bwMode="auto">
          <a:xfrm>
            <a:off x="1987550" y="1700213"/>
            <a:ext cx="5113338" cy="5113337"/>
          </a:xfrm>
          <a:prstGeom prst="ellipse">
            <a:avLst/>
          </a:prstGeom>
          <a:solidFill>
            <a:schemeClr val="accent5">
              <a:lumMod val="40000"/>
              <a:lumOff val="60000"/>
            </a:schemeClr>
          </a:solidFill>
          <a:ln w="25400" cap="flat" cmpd="sng" algn="ctr">
            <a:solidFill>
              <a:schemeClr val="tx1">
                <a:lumMod val="95000"/>
                <a:lumOff val="5000"/>
              </a:schemeClr>
            </a:solidFill>
            <a:prstDash val="solid"/>
            <a:round/>
            <a:headEnd type="none" w="med" len="med"/>
            <a:tailEnd type="none" w="med" len="med"/>
          </a:ln>
          <a:effectLst/>
          <a:extLst/>
        </p:spPr>
        <p:txBody>
          <a:bodyPr/>
          <a:lstStyle/>
          <a:p>
            <a:pPr>
              <a:defRPr/>
            </a:pPr>
            <a:endParaRPr lang="en-US" dirty="0"/>
          </a:p>
        </p:txBody>
      </p:sp>
      <p:cxnSp>
        <p:nvCxnSpPr>
          <p:cNvPr id="6" name="Straight Connector 5"/>
          <p:cNvCxnSpPr>
            <a:stCxn id="5" idx="0"/>
          </p:cNvCxnSpPr>
          <p:nvPr/>
        </p:nvCxnSpPr>
        <p:spPr bwMode="auto">
          <a:xfrm flipH="1">
            <a:off x="4508500" y="1700213"/>
            <a:ext cx="36513" cy="2547937"/>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p:cNvCxnSpPr/>
          <p:nvPr/>
        </p:nvCxnSpPr>
        <p:spPr bwMode="auto">
          <a:xfrm flipH="1" flipV="1">
            <a:off x="4508500" y="4248150"/>
            <a:ext cx="1503363" cy="213360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775" name="TextBox 7"/>
          <p:cNvSpPr txBox="1">
            <a:spLocks noChangeArrowheads="1"/>
          </p:cNvSpPr>
          <p:nvPr/>
        </p:nvSpPr>
        <p:spPr bwMode="auto">
          <a:xfrm>
            <a:off x="4356100" y="2781300"/>
            <a:ext cx="2232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800"/>
              <a:t>Playing</a:t>
            </a:r>
          </a:p>
        </p:txBody>
      </p:sp>
      <p:sp>
        <p:nvSpPr>
          <p:cNvPr id="32776" name="TextBox 8"/>
          <p:cNvSpPr txBox="1">
            <a:spLocks noChangeArrowheads="1"/>
          </p:cNvSpPr>
          <p:nvPr/>
        </p:nvSpPr>
        <p:spPr bwMode="auto">
          <a:xfrm>
            <a:off x="1835150" y="4076700"/>
            <a:ext cx="2232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800"/>
              <a:t>Being with her family</a:t>
            </a:r>
          </a:p>
        </p:txBody>
      </p:sp>
      <p:sp>
        <p:nvSpPr>
          <p:cNvPr id="32777" name="TextBox 9"/>
          <p:cNvSpPr txBox="1">
            <a:spLocks noChangeArrowheads="1"/>
          </p:cNvSpPr>
          <p:nvPr/>
        </p:nvSpPr>
        <p:spPr bwMode="auto">
          <a:xfrm>
            <a:off x="2411413" y="2781300"/>
            <a:ext cx="2232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800"/>
              <a:t>Art</a:t>
            </a:r>
          </a:p>
        </p:txBody>
      </p:sp>
      <p:cxnSp>
        <p:nvCxnSpPr>
          <p:cNvPr id="11" name="Straight Connector 10"/>
          <p:cNvCxnSpPr/>
          <p:nvPr/>
        </p:nvCxnSpPr>
        <p:spPr bwMode="auto">
          <a:xfrm>
            <a:off x="2051050" y="3644900"/>
            <a:ext cx="2457450" cy="60325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V="1">
            <a:off x="2916238" y="4221163"/>
            <a:ext cx="1584325" cy="20161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780" name="TextBox 14"/>
          <p:cNvSpPr txBox="1">
            <a:spLocks noChangeArrowheads="1"/>
          </p:cNvSpPr>
          <p:nvPr/>
        </p:nvSpPr>
        <p:spPr bwMode="auto">
          <a:xfrm>
            <a:off x="3419475" y="5300663"/>
            <a:ext cx="2232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800"/>
              <a:t>Riding her bike </a:t>
            </a:r>
          </a:p>
        </p:txBody>
      </p:sp>
      <p:cxnSp>
        <p:nvCxnSpPr>
          <p:cNvPr id="19" name="Straight Connector 18"/>
          <p:cNvCxnSpPr/>
          <p:nvPr/>
        </p:nvCxnSpPr>
        <p:spPr bwMode="auto">
          <a:xfrm flipH="1">
            <a:off x="4500563" y="3500438"/>
            <a:ext cx="2447925" cy="7207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782" name="TextBox 21"/>
          <p:cNvSpPr txBox="1">
            <a:spLocks noChangeArrowheads="1"/>
          </p:cNvSpPr>
          <p:nvPr/>
        </p:nvSpPr>
        <p:spPr bwMode="auto">
          <a:xfrm>
            <a:off x="4859338" y="4365625"/>
            <a:ext cx="2233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800"/>
              <a:t>Swimming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4F553F0-69D3-3A44-80D5-99C4F95E8C7D}" type="slidenum">
              <a:rPr lang="en-US" smtClean="0"/>
              <a:pPr>
                <a:defRPr/>
              </a:pPr>
              <a:t>9</a:t>
            </a:fld>
            <a:endParaRPr lang="en-US"/>
          </a:p>
        </p:txBody>
      </p:sp>
      <p:sp>
        <p:nvSpPr>
          <p:cNvPr id="5" name="Oval 4"/>
          <p:cNvSpPr/>
          <p:nvPr/>
        </p:nvSpPr>
        <p:spPr bwMode="auto">
          <a:xfrm>
            <a:off x="900113" y="1628775"/>
            <a:ext cx="5111750" cy="5113338"/>
          </a:xfrm>
          <a:prstGeom prst="ellipse">
            <a:avLst/>
          </a:prstGeom>
          <a:solidFill>
            <a:schemeClr val="accent5">
              <a:lumMod val="40000"/>
              <a:lumOff val="60000"/>
            </a:schemeClr>
          </a:solidFill>
          <a:ln w="25400" cap="flat" cmpd="sng" algn="ctr">
            <a:solidFill>
              <a:schemeClr val="tx1">
                <a:lumMod val="95000"/>
                <a:lumOff val="5000"/>
              </a:schemeClr>
            </a:solidFill>
            <a:prstDash val="solid"/>
            <a:round/>
            <a:headEnd type="none" w="med" len="med"/>
            <a:tailEnd type="none" w="med" len="med"/>
          </a:ln>
          <a:effectLst/>
          <a:extLst/>
        </p:spPr>
        <p:txBody>
          <a:bodyPr/>
          <a:lstStyle/>
          <a:p>
            <a:pPr>
              <a:defRPr/>
            </a:pPr>
            <a:endParaRPr lang="en-US" dirty="0"/>
          </a:p>
        </p:txBody>
      </p:sp>
      <p:cxnSp>
        <p:nvCxnSpPr>
          <p:cNvPr id="6" name="Straight Connector 5"/>
          <p:cNvCxnSpPr>
            <a:stCxn id="5" idx="0"/>
            <a:endCxn id="5" idx="4"/>
          </p:cNvCxnSpPr>
          <p:nvPr/>
        </p:nvCxnSpPr>
        <p:spPr bwMode="auto">
          <a:xfrm>
            <a:off x="3455988" y="1628775"/>
            <a:ext cx="0" cy="5113338"/>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796" name="TextBox 6"/>
          <p:cNvSpPr txBox="1">
            <a:spLocks noChangeArrowheads="1"/>
          </p:cNvSpPr>
          <p:nvPr/>
        </p:nvSpPr>
        <p:spPr bwMode="auto">
          <a:xfrm>
            <a:off x="3924300" y="263683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Playing</a:t>
            </a:r>
          </a:p>
        </p:txBody>
      </p:sp>
      <p:sp>
        <p:nvSpPr>
          <p:cNvPr id="33797" name="TextBox 7"/>
          <p:cNvSpPr txBox="1">
            <a:spLocks noChangeArrowheads="1"/>
          </p:cNvSpPr>
          <p:nvPr/>
        </p:nvSpPr>
        <p:spPr bwMode="auto">
          <a:xfrm>
            <a:off x="900113" y="3860800"/>
            <a:ext cx="935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US" sz="1600"/>
              <a:t>Being with her family</a:t>
            </a:r>
          </a:p>
        </p:txBody>
      </p:sp>
      <p:sp>
        <p:nvSpPr>
          <p:cNvPr id="33798" name="TextBox 8"/>
          <p:cNvSpPr txBox="1">
            <a:spLocks noChangeArrowheads="1"/>
          </p:cNvSpPr>
          <p:nvPr/>
        </p:nvSpPr>
        <p:spPr bwMode="auto">
          <a:xfrm>
            <a:off x="611188" y="2852738"/>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Art</a:t>
            </a:r>
          </a:p>
        </p:txBody>
      </p:sp>
      <p:cxnSp>
        <p:nvCxnSpPr>
          <p:cNvPr id="10" name="Straight Connector 9"/>
          <p:cNvCxnSpPr/>
          <p:nvPr/>
        </p:nvCxnSpPr>
        <p:spPr bwMode="auto">
          <a:xfrm>
            <a:off x="963613" y="3573463"/>
            <a:ext cx="4832350" cy="15843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flipV="1">
            <a:off x="1827213" y="2060575"/>
            <a:ext cx="3105150" cy="410527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801" name="TextBox 11"/>
          <p:cNvSpPr txBox="1">
            <a:spLocks noChangeArrowheads="1"/>
          </p:cNvSpPr>
          <p:nvPr/>
        </p:nvSpPr>
        <p:spPr bwMode="auto">
          <a:xfrm>
            <a:off x="1260475" y="5876925"/>
            <a:ext cx="2735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Maths</a:t>
            </a:r>
          </a:p>
        </p:txBody>
      </p:sp>
      <p:cxnSp>
        <p:nvCxnSpPr>
          <p:cNvPr id="13" name="Straight Connector 12"/>
          <p:cNvCxnSpPr/>
          <p:nvPr/>
        </p:nvCxnSpPr>
        <p:spPr bwMode="auto">
          <a:xfrm flipH="1">
            <a:off x="971550" y="3429000"/>
            <a:ext cx="4887913" cy="1512888"/>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803" name="TextBox 13"/>
          <p:cNvSpPr txBox="1">
            <a:spLocks noChangeArrowheads="1"/>
          </p:cNvSpPr>
          <p:nvPr/>
        </p:nvSpPr>
        <p:spPr bwMode="auto">
          <a:xfrm>
            <a:off x="4859338" y="3933825"/>
            <a:ext cx="1225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Swimming</a:t>
            </a:r>
          </a:p>
        </p:txBody>
      </p:sp>
      <p:cxnSp>
        <p:nvCxnSpPr>
          <p:cNvPr id="20" name="Straight Connector 19"/>
          <p:cNvCxnSpPr/>
          <p:nvPr/>
        </p:nvCxnSpPr>
        <p:spPr bwMode="auto">
          <a:xfrm>
            <a:off x="1908175" y="2133600"/>
            <a:ext cx="3024188" cy="4175125"/>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Oval 14"/>
          <p:cNvSpPr/>
          <p:nvPr/>
        </p:nvSpPr>
        <p:spPr bwMode="auto">
          <a:xfrm>
            <a:off x="1908175" y="2781300"/>
            <a:ext cx="3024188" cy="3024188"/>
          </a:xfrm>
          <a:prstGeom prst="ellipse">
            <a:avLst/>
          </a:prstGeom>
          <a:solidFill>
            <a:schemeClr val="accent2">
              <a:lumMod val="60000"/>
              <a:lumOff val="40000"/>
            </a:schemeClr>
          </a:solidFill>
          <a:ln w="25400" cap="flat" cmpd="sng" algn="ctr">
            <a:solidFill>
              <a:srgbClr val="000000"/>
            </a:solidFill>
            <a:prstDash val="solid"/>
            <a:round/>
            <a:headEnd type="none" w="med" len="med"/>
            <a:tailEnd type="none" w="med" len="med"/>
          </a:ln>
          <a:effectLst/>
          <a:extLst/>
        </p:spPr>
        <p:txBody>
          <a:bodyPr/>
          <a:lstStyle/>
          <a:p>
            <a:pPr>
              <a:defRPr/>
            </a:pPr>
            <a:endParaRPr lang="en-US"/>
          </a:p>
        </p:txBody>
      </p:sp>
      <p:sp>
        <p:nvSpPr>
          <p:cNvPr id="33806" name="TextBox 23"/>
          <p:cNvSpPr txBox="1">
            <a:spLocks noChangeArrowheads="1"/>
          </p:cNvSpPr>
          <p:nvPr/>
        </p:nvSpPr>
        <p:spPr bwMode="auto">
          <a:xfrm>
            <a:off x="2051050" y="3716338"/>
            <a:ext cx="28082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6600" b="1">
                <a:solidFill>
                  <a:schemeClr val="bg1"/>
                </a:solidFill>
                <a:latin typeface="Arial" charset="0"/>
                <a:cs typeface="Arial" charset="0"/>
              </a:rPr>
              <a:t>YOU</a:t>
            </a:r>
          </a:p>
        </p:txBody>
      </p:sp>
      <p:sp>
        <p:nvSpPr>
          <p:cNvPr id="33807" name="TextBox 25"/>
          <p:cNvSpPr txBox="1">
            <a:spLocks noChangeArrowheads="1"/>
          </p:cNvSpPr>
          <p:nvPr/>
        </p:nvSpPr>
        <p:spPr bwMode="auto">
          <a:xfrm>
            <a:off x="1116013" y="5013325"/>
            <a:ext cx="86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US" sz="1800"/>
              <a:t>Riding her bike </a:t>
            </a:r>
          </a:p>
        </p:txBody>
      </p:sp>
      <p:sp>
        <p:nvSpPr>
          <p:cNvPr id="33808" name="TextBox 26"/>
          <p:cNvSpPr txBox="1">
            <a:spLocks noChangeArrowheads="1"/>
          </p:cNvSpPr>
          <p:nvPr/>
        </p:nvSpPr>
        <p:spPr bwMode="auto">
          <a:xfrm>
            <a:off x="1476375" y="2060575"/>
            <a:ext cx="2735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Literacy</a:t>
            </a:r>
          </a:p>
        </p:txBody>
      </p:sp>
      <p:sp>
        <p:nvSpPr>
          <p:cNvPr id="33809" name="TextBox 27"/>
          <p:cNvSpPr txBox="1">
            <a:spLocks noChangeArrowheads="1"/>
          </p:cNvSpPr>
          <p:nvPr/>
        </p:nvSpPr>
        <p:spPr bwMode="auto">
          <a:xfrm>
            <a:off x="2700338" y="2060575"/>
            <a:ext cx="2735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Reading</a:t>
            </a:r>
          </a:p>
        </p:txBody>
      </p:sp>
      <p:sp>
        <p:nvSpPr>
          <p:cNvPr id="33810" name="TextBox 28"/>
          <p:cNvSpPr txBox="1">
            <a:spLocks noChangeArrowheads="1"/>
          </p:cNvSpPr>
          <p:nvPr/>
        </p:nvSpPr>
        <p:spPr bwMode="auto">
          <a:xfrm>
            <a:off x="4500563" y="5300663"/>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Talking </a:t>
            </a:r>
          </a:p>
        </p:txBody>
      </p:sp>
      <p:sp>
        <p:nvSpPr>
          <p:cNvPr id="33811" name="TextBox 29"/>
          <p:cNvSpPr txBox="1">
            <a:spLocks noChangeArrowheads="1"/>
          </p:cNvSpPr>
          <p:nvPr/>
        </p:nvSpPr>
        <p:spPr bwMode="auto">
          <a:xfrm>
            <a:off x="3492500" y="5876925"/>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1800"/>
              <a:t>Science</a:t>
            </a:r>
          </a:p>
        </p:txBody>
      </p:sp>
      <p:sp>
        <p:nvSpPr>
          <p:cNvPr id="22" name="Title 1"/>
          <p:cNvSpPr txBox="1">
            <a:spLocks/>
          </p:cNvSpPr>
          <p:nvPr/>
        </p:nvSpPr>
        <p:spPr bwMode="auto">
          <a:xfrm>
            <a:off x="250825" y="549275"/>
            <a:ext cx="6626225"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38100" tIns="38100" rIns="38100" bIns="38100" anchor="ctr"/>
          <a:lstStyle>
            <a:lvl1pPr algn="ctr" rtl="0" eaLnBrk="0" fontAlgn="base" hangingPunct="0">
              <a:spcBef>
                <a:spcPct val="0"/>
              </a:spcBef>
              <a:spcAft>
                <a:spcPct val="0"/>
              </a:spcAft>
              <a:defRPr sz="4400">
                <a:solidFill>
                  <a:srgbClr val="00004D"/>
                </a:solidFill>
                <a:latin typeface="+mj-lt"/>
                <a:ea typeface="+mj-ea"/>
                <a:cs typeface="+mj-cs"/>
                <a:sym typeface="Lucida Grande" charset="0"/>
              </a:defRPr>
            </a:lvl1pPr>
            <a:lvl2pPr algn="ctr" rtl="0" eaLnBrk="0" fontAlgn="base" hangingPunct="0">
              <a:spcBef>
                <a:spcPct val="0"/>
              </a:spcBef>
              <a:spcAft>
                <a:spcPct val="0"/>
              </a:spcAft>
              <a:defRPr sz="4400">
                <a:solidFill>
                  <a:srgbClr val="00004D"/>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rgbClr val="00004D"/>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rgbClr val="00004D"/>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rgbClr val="00004D"/>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pPr algn="l">
              <a:defRPr/>
            </a:pPr>
            <a:r>
              <a:rPr lang="en-US" sz="2800" dirty="0" smtClean="0">
                <a:latin typeface="Arial"/>
                <a:cs typeface="Arial"/>
              </a:rPr>
              <a:t>The lady then drew a pie chart with a big </a:t>
            </a:r>
            <a:r>
              <a:rPr lang="en-US" sz="2800" b="1" dirty="0" smtClean="0">
                <a:latin typeface="Arial"/>
                <a:cs typeface="Arial"/>
              </a:rPr>
              <a:t>YOU</a:t>
            </a:r>
            <a:r>
              <a:rPr lang="en-US" sz="2800" dirty="0" smtClean="0">
                <a:latin typeface="Arial"/>
                <a:cs typeface="Arial"/>
              </a:rPr>
              <a:t> in the middle</a:t>
            </a:r>
            <a:r>
              <a:rPr lang="en-US" sz="2800" i="1" dirty="0" smtClean="0">
                <a:latin typeface="Arial"/>
                <a:cs typeface="Arial"/>
              </a:rPr>
              <a:t>.</a:t>
            </a:r>
            <a:endParaRPr lang="en-US" sz="2800" i="1" dirty="0">
              <a:latin typeface="Arial"/>
              <a:cs typeface="Arial"/>
            </a:endParaRPr>
          </a:p>
        </p:txBody>
      </p:sp>
      <p:sp>
        <p:nvSpPr>
          <p:cNvPr id="33813" name="TextBox 6"/>
          <p:cNvSpPr txBox="1">
            <a:spLocks noChangeArrowheads="1"/>
          </p:cNvSpPr>
          <p:nvPr/>
        </p:nvSpPr>
        <p:spPr bwMode="auto">
          <a:xfrm>
            <a:off x="6156325" y="2060575"/>
            <a:ext cx="27368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2800" i="1">
                <a:solidFill>
                  <a:srgbClr val="00004D"/>
                </a:solidFill>
                <a:latin typeface="Arial" charset="0"/>
                <a:cs typeface="Arial" charset="0"/>
              </a:rPr>
              <a:t>“if you focus on being all of you, activities are just the things you DO, they are not what makes you who you </a:t>
            </a:r>
            <a:r>
              <a:rPr lang="en-US" sz="2800" b="1" i="1">
                <a:solidFill>
                  <a:srgbClr val="00004D"/>
                </a:solidFill>
                <a:latin typeface="Arial" charset="0"/>
                <a:cs typeface="Arial" charset="0"/>
              </a:rPr>
              <a:t>ARE</a:t>
            </a:r>
            <a:r>
              <a:rPr lang="en-US" sz="2800" i="1">
                <a:solidFill>
                  <a:srgbClr val="00004D"/>
                </a:solidFill>
                <a:latin typeface="Arial" charset="0"/>
                <a:cs typeface="Arial" charset="0"/>
              </a:rPr>
              <a:t>”</a:t>
            </a:r>
            <a:endParaRPr lang="en-US" altLang="ja-JP" sz="2800">
              <a:solidFill>
                <a:srgbClr val="00004D"/>
              </a:solidFill>
              <a:latin typeface="Arial" charset="0"/>
              <a:cs typeface="Arial" charset="0"/>
            </a:endParaRPr>
          </a:p>
          <a:p>
            <a:pPr algn="l" eaLnBrk="1" hangingPunct="1"/>
            <a:endParaRPr lang="en-US" sz="2800">
              <a:latin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 Title Slid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Default - Title Slid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4694</TotalTime>
  <Pages>0</Pages>
  <Words>474</Words>
  <Characters>0</Characters>
  <Application>Microsoft Macintosh PowerPoint</Application>
  <PresentationFormat>On-screen Show (4:3)</PresentationFormat>
  <Lines>0</Lines>
  <Paragraphs>79</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Default - Title Slide</vt:lpstr>
      <vt:lpstr>Default - Title and Content</vt:lpstr>
      <vt:lpstr>Love in Learning </vt:lpstr>
      <vt:lpstr>Once there was a girl who thought she  was no good at anything </vt:lpstr>
      <vt:lpstr>She found maths really hard, spelling  really hard and writing even harder….  She thought she was stupid</vt:lpstr>
      <vt:lpstr>She was ALWAYS getting into trouble, for  talking,  not listening, yelling, shouting   and hitting people!  </vt:lpstr>
      <vt:lpstr>One day she met a lady who had a room full of toys and they played together and talked.  The lady noticed that the girl thought she was no good at anything and had given up on herself and learning….</vt:lpstr>
      <vt:lpstr>The lady drew a circle and said “school can sometimes feel like maths, literacy and reading are the MOST important things….”   </vt:lpstr>
      <vt:lpstr> “Maths, literacy and reading ARE important things to LEARN but the most important thing is that you are yourself...”</vt:lpstr>
      <vt:lpstr>Then the lady asked the girl to do a pie chart of the things she liked to do and found easy to do </vt:lpstr>
      <vt:lpstr>PowerPoint Presentation</vt:lpstr>
      <vt:lpstr> When you were born people would look at you and say:</vt:lpstr>
      <vt:lpstr>You can stay that amazing!</vt:lpstr>
      <vt:lpstr>“I have noticed that when you come into the room you are able to make the dolls house beautiful and ordered within moments….”</vt:lpstr>
      <vt:lpstr> “there is a job called interior design and you would be very good at it, you help people design their homes, I have never seen a child create the space and beauty of the doll house like you do.”</vt:lpstr>
      <vt:lpstr>Once there was a boy who found school really easy, he found maths easy, literacy easy, reading easy</vt:lpstr>
      <vt:lpstr>…. he was very scared to get anything wrong so he didn’t like to try new things, he would ONLY do the things he knew he was good at</vt:lpstr>
      <vt:lpstr>He had thoughts like….  “I have to GET it”  I can’t ask for help I will look like I don’t know and I am the smart one  I am the clever one  people will be disappointed if I get it wrong,   I CAN’T MAKE A MISTAKE…   </vt:lpstr>
      <vt:lpstr>This time the lady helped him to relax and remember that he is more than what he does, it’s great that he finds things easy at school but he needed help to see it was normal and ok to not do everything well AND that he was loveable even if he got things wrong</vt:lpstr>
      <vt:lpstr>PowerPoint Presentation</vt:lpstr>
      <vt:lpstr>You are not better if you can do maths, literacy, reading easily and you are not less if you find them tricky you’re….. JUST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NOT UNDERSTANDING</dc:title>
  <dc:subject/>
  <dc:creator>vanessah</dc:creator>
  <cp:keywords/>
  <dc:description/>
  <cp:lastModifiedBy>Vanessa Hawthorne</cp:lastModifiedBy>
  <cp:revision>54</cp:revision>
  <dcterms:modified xsi:type="dcterms:W3CDTF">2020-06-05T06:31:48Z</dcterms:modified>
</cp:coreProperties>
</file>